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omments/comment1.xml" ContentType="application/vnd.openxmlformats-officedocument.presentationml.comments+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notesSlides/notesSlide2.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notesSlides/notesSlide3.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notesSlides/notesSlide4.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notesSlides/notesSlide5.xml" ContentType="application/vnd.openxmlformats-officedocument.presentationml.notesSlide+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notesSlides/notesSlide6.xml" ContentType="application/vnd.openxmlformats-officedocument.presentationml.notesSlide+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notesSlides/notesSlide7.xml" ContentType="application/vnd.openxmlformats-officedocument.presentationml.notesSlide+xml"/>
  <Override PartName="/ppt/tags/tag20.xml" ContentType="application/vnd.openxmlformats-officedocument.presentationml.tags+xml"/>
  <Override PartName="/ppt/tags/tag21.xml" ContentType="application/vnd.openxmlformats-officedocument.presentationml.tags+xml"/>
  <Override PartName="/ppt/notesSlides/notesSlide8.xml" ContentType="application/vnd.openxmlformats-officedocument.presentationml.notesSlide+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notesSlides/notesSlide9.xml" ContentType="application/vnd.openxmlformats-officedocument.presentationml.notesSlide+xml"/>
  <Override PartName="/ppt/comments/comment2.xml" ContentType="application/vnd.openxmlformats-officedocument.presentationml.comments+xml"/>
  <Override PartName="/ppt/tags/tag32.xml" ContentType="application/vnd.openxmlformats-officedocument.presentationml.tags+xml"/>
  <Override PartName="/ppt/tags/tag33.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9"/>
  </p:notesMasterIdLst>
  <p:sldIdLst>
    <p:sldId id="256" r:id="rId2"/>
    <p:sldId id="257" r:id="rId3"/>
    <p:sldId id="264" r:id="rId4"/>
    <p:sldId id="280" r:id="rId5"/>
    <p:sldId id="279" r:id="rId6"/>
    <p:sldId id="265" r:id="rId7"/>
    <p:sldId id="266" r:id="rId8"/>
    <p:sldId id="267" r:id="rId9"/>
    <p:sldId id="281" r:id="rId10"/>
    <p:sldId id="274" r:id="rId11"/>
    <p:sldId id="259" r:id="rId12"/>
    <p:sldId id="262" r:id="rId13"/>
    <p:sldId id="261" r:id="rId14"/>
    <p:sldId id="260" r:id="rId15"/>
    <p:sldId id="282" r:id="rId16"/>
    <p:sldId id="270" r:id="rId17"/>
    <p:sldId id="271" r:id="rId18"/>
    <p:sldId id="272" r:id="rId19"/>
    <p:sldId id="286" r:id="rId20"/>
    <p:sldId id="287" r:id="rId21"/>
    <p:sldId id="258" r:id="rId22"/>
    <p:sldId id="288" r:id="rId23"/>
    <p:sldId id="289" r:id="rId24"/>
    <p:sldId id="283" r:id="rId25"/>
    <p:sldId id="284" r:id="rId26"/>
    <p:sldId id="263" r:id="rId27"/>
    <p:sldId id="285" r:id="rId28"/>
    <p:sldId id="311" r:id="rId29"/>
    <p:sldId id="303" r:id="rId30"/>
    <p:sldId id="304" r:id="rId31"/>
    <p:sldId id="305" r:id="rId32"/>
    <p:sldId id="306" r:id="rId33"/>
    <p:sldId id="307" r:id="rId34"/>
    <p:sldId id="308" r:id="rId35"/>
    <p:sldId id="309" r:id="rId36"/>
    <p:sldId id="297" r:id="rId37"/>
    <p:sldId id="298" r:id="rId38"/>
    <p:sldId id="299" r:id="rId39"/>
    <p:sldId id="300" r:id="rId40"/>
    <p:sldId id="301" r:id="rId41"/>
    <p:sldId id="290" r:id="rId42"/>
    <p:sldId id="291" r:id="rId43"/>
    <p:sldId id="292" r:id="rId44"/>
    <p:sldId id="293" r:id="rId45"/>
    <p:sldId id="294" r:id="rId46"/>
    <p:sldId id="295" r:id="rId47"/>
    <p:sldId id="296" r:id="rId48"/>
  </p:sldIdLst>
  <p:sldSz cx="12192000" cy="6858000"/>
  <p:notesSz cx="6858000" cy="9144000"/>
  <p:custDataLst>
    <p:tags r:id="rId50"/>
  </p:custDataLst>
  <p:defaultTex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521415D9-36F7-43E2-AB2F-B90AF26B5E84}">
      <p14:sectionLst xmlns:p14="http://schemas.microsoft.com/office/powerpoint/2010/main">
        <p14:section name="默认节" id="{DF2B3038-965D-46AA-AD1B-03AC6E6C2284}">
          <p14:sldIdLst>
            <p14:sldId id="256"/>
            <p14:sldId id="257"/>
            <p14:sldId id="264"/>
            <p14:sldId id="280"/>
            <p14:sldId id="279"/>
            <p14:sldId id="265"/>
            <p14:sldId id="266"/>
            <p14:sldId id="267"/>
            <p14:sldId id="281"/>
            <p14:sldId id="274"/>
            <p14:sldId id="259"/>
            <p14:sldId id="262"/>
            <p14:sldId id="261"/>
            <p14:sldId id="260"/>
            <p14:sldId id="282"/>
            <p14:sldId id="270"/>
            <p14:sldId id="271"/>
            <p14:sldId id="272"/>
            <p14:sldId id="286"/>
            <p14:sldId id="287"/>
            <p14:sldId id="258"/>
            <p14:sldId id="288"/>
            <p14:sldId id="289"/>
            <p14:sldId id="283"/>
            <p14:sldId id="284"/>
            <p14:sldId id="263"/>
            <p14:sldId id="285"/>
            <p14:sldId id="311"/>
            <p14:sldId id="303"/>
            <p14:sldId id="304"/>
            <p14:sldId id="305"/>
            <p14:sldId id="306"/>
            <p14:sldId id="307"/>
            <p14:sldId id="308"/>
            <p14:sldId id="309"/>
            <p14:sldId id="297"/>
            <p14:sldId id="298"/>
            <p14:sldId id="299"/>
            <p14:sldId id="300"/>
            <p14:sldId id="301"/>
            <p14:sldId id="290"/>
            <p14:sldId id="291"/>
            <p14:sldId id="292"/>
            <p14:sldId id="293"/>
            <p14:sldId id="294"/>
            <p14:sldId id="295"/>
            <p14:sldId id="296"/>
          </p14:sldIdLst>
        </p14:section>
      </p14:sectionLst>
    </p:ext>
    <p:ext uri="{EFAFB233-063F-42B5-8137-9DF3F51BA10A}">
      <p15:sldGuideLst xmlns:p15="http://schemas.microsoft.com/office/powerpoint/2012/main">
        <p15:guide id="1" orient="horz" pos="2306"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宇 天" initials="宇天" lastIdx="2" clrIdx="0"/>
  <p:cmAuthor id="2" name="wl" initials="w" lastIdx="3" clrIdx="1"/>
  <p:cmAuthor id="3" name="Lenovo" initials="L" lastIdx="1" clrIdx="2"/>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DDD5CB"/>
    <a:srgbClr val="DDD4C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24" autoAdjust="0"/>
    <p:restoredTop sz="94660"/>
  </p:normalViewPr>
  <p:slideViewPr>
    <p:cSldViewPr snapToGrid="0" snapToObjects="1" showGuides="1">
      <p:cViewPr varScale="1">
        <p:scale>
          <a:sx n="86" d="100"/>
          <a:sy n="86" d="100"/>
        </p:scale>
        <p:origin x="355" y="72"/>
      </p:cViewPr>
      <p:guideLst>
        <p:guide orient="horz" pos="2306"/>
        <p:guide pos="3840"/>
      </p:guideLst>
    </p:cSldViewPr>
  </p:slideViewPr>
  <p:notesTextViewPr>
    <p:cViewPr>
      <p:scale>
        <a:sx n="1" d="1"/>
        <a:sy n="1" d="1"/>
      </p:scale>
      <p:origin x="0" y="0"/>
    </p:cViewPr>
  </p:notesTextViewPr>
  <p:gridSpacing cx="71999" cy="71999"/>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tags" Target="tags/tag1.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commentAuthors" Target="commentAuthor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comments/comment1.xml><?xml version="1.0" encoding="utf-8"?>
<p:cmLst xmlns:a="http://schemas.openxmlformats.org/drawingml/2006/main" xmlns:r="http://schemas.openxmlformats.org/officeDocument/2006/relationships" xmlns:p="http://schemas.openxmlformats.org/presentationml/2006/main">
  <p:cm authorId="2" dt="2023-02-28T17:07:35.495" idx="3">
    <p:pos x="7567" y="1142"/>
    <p:text/>
  </p:cm>
</p:cmLst>
</file>

<file path=ppt/comments/comment2.xml><?xml version="1.0" encoding="utf-8"?>
<p:cmLst xmlns:a="http://schemas.openxmlformats.org/drawingml/2006/main" xmlns:r="http://schemas.openxmlformats.org/officeDocument/2006/relationships" xmlns:p="http://schemas.openxmlformats.org/presentationml/2006/main">
  <p:cm authorId="3" dt="2023-03-01T10:05:50.337" idx="1">
    <p:pos x="6919" y="1101"/>
    <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A874A6D-E02D-4399-8A1D-762D4D40C295}" type="datetimeFigureOut">
              <a:rPr lang="zh-CN" altLang="en-US" smtClean="0"/>
              <a:t>2023/3/1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5987511-9CCE-4581-A285-9874B0DA4A90}" type="slidenum">
              <a:rPr lang="zh-CN" altLang="en-US" smtClean="0"/>
              <a:t>‹#›</a:t>
            </a:fld>
            <a:endParaRPr lang="zh-CN" altLang="en-US"/>
          </a:p>
        </p:txBody>
      </p:sp>
    </p:spTree>
    <p:extLst>
      <p:ext uri="{BB962C8B-B14F-4D97-AF65-F5344CB8AC3E}">
        <p14:creationId xmlns:p14="http://schemas.microsoft.com/office/powerpoint/2010/main" val="6854858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a:prstGeom prst="rect">
            <a:avLst/>
          </a:prstGeo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609600" y="1600200"/>
            <a:ext cx="10972800" cy="4525963"/>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8"/>
            <a:ext cx="2743200" cy="5851525"/>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4638"/>
            <a:ext cx="8077200" cy="5851525"/>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609600" y="1600200"/>
            <a:ext cx="10972800" cy="4525963"/>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a:prstGeom prst="rect">
            <a:avLst/>
          </a:prstGeo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609600" y="1600200"/>
            <a:ext cx="54102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600200"/>
            <a:ext cx="54102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3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3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8" y="1535113"/>
            <a:ext cx="5389562"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8" y="2174875"/>
            <a:ext cx="5389562"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a:prstGeom prst="rect">
            <a:avLst/>
          </a:prstGeo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3" y="273050"/>
            <a:ext cx="681513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0"/>
            <a:ext cx="40116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a:prstGeom prst="rect">
            <a:avLst/>
          </a:prstGeo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sym typeface="微软雅黑" panose="020B0503020204020204" pitchFamily="34" charset="-122"/>
            </a:endParaRPr>
          </a:p>
        </p:txBody>
      </p:sp>
      <p:sp>
        <p:nvSpPr>
          <p:cNvPr id="4" name="文本占位符 3"/>
          <p:cNvSpPr>
            <a:spLocks noGrp="1"/>
          </p:cNvSpPr>
          <p:nvPr>
            <p:ph type="body" sz="half" idx="2"/>
          </p:nvPr>
        </p:nvSpPr>
        <p:spPr>
          <a:xfrm>
            <a:off x="2389188" y="5367338"/>
            <a:ext cx="73152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rgbClr val="DDD5CB"/>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marL="914400" indent="-914400" algn="l" rtl="0" eaLnBrk="0" fontAlgn="base" hangingPunct="0">
        <a:lnSpc>
          <a:spcPct val="90000"/>
        </a:lnSpc>
        <a:spcBef>
          <a:spcPct val="0"/>
        </a:spcBef>
        <a:spcAft>
          <a:spcPct val="0"/>
        </a:spcAft>
        <a:defRPr sz="4400">
          <a:solidFill>
            <a:schemeClr val="tx1"/>
          </a:solidFill>
          <a:latin typeface="+mj-lt"/>
          <a:ea typeface="+mj-ea"/>
          <a:cs typeface="+mj-cs"/>
          <a:sym typeface="微软雅黑" panose="020B0503020204020204" pitchFamily="34" charset="-122"/>
        </a:defRPr>
      </a:lvl1pPr>
      <a:lvl2pPr marL="914400" indent="-914400" algn="l" rtl="0" eaLnBrk="0" fontAlgn="base" hangingPunct="0">
        <a:lnSpc>
          <a:spcPct val="90000"/>
        </a:lnSpc>
        <a:spcBef>
          <a:spcPct val="0"/>
        </a:spcBef>
        <a:spcAft>
          <a:spcPct val="0"/>
        </a:spcAft>
        <a:defRPr sz="4400">
          <a:solidFill>
            <a:schemeClr val="tx1"/>
          </a:solidFill>
          <a:latin typeface="微软雅黑" panose="020B0503020204020204" pitchFamily="34" charset="-122"/>
          <a:ea typeface="微软雅黑" panose="020B0503020204020204" pitchFamily="34" charset="-122"/>
          <a:sym typeface="微软雅黑" panose="020B0503020204020204" pitchFamily="34" charset="-122"/>
        </a:defRPr>
      </a:lvl2pPr>
      <a:lvl3pPr marL="914400" indent="-914400" algn="l" rtl="0" eaLnBrk="0" fontAlgn="base" hangingPunct="0">
        <a:lnSpc>
          <a:spcPct val="90000"/>
        </a:lnSpc>
        <a:spcBef>
          <a:spcPct val="0"/>
        </a:spcBef>
        <a:spcAft>
          <a:spcPct val="0"/>
        </a:spcAft>
        <a:defRPr sz="4400">
          <a:solidFill>
            <a:schemeClr val="tx1"/>
          </a:solidFill>
          <a:latin typeface="微软雅黑" panose="020B0503020204020204" pitchFamily="34" charset="-122"/>
          <a:ea typeface="微软雅黑" panose="020B0503020204020204" pitchFamily="34" charset="-122"/>
          <a:sym typeface="微软雅黑" panose="020B0503020204020204" pitchFamily="34" charset="-122"/>
        </a:defRPr>
      </a:lvl3pPr>
      <a:lvl4pPr marL="914400" indent="-914400" algn="l" rtl="0" eaLnBrk="0" fontAlgn="base" hangingPunct="0">
        <a:lnSpc>
          <a:spcPct val="90000"/>
        </a:lnSpc>
        <a:spcBef>
          <a:spcPct val="0"/>
        </a:spcBef>
        <a:spcAft>
          <a:spcPct val="0"/>
        </a:spcAft>
        <a:defRPr sz="4400">
          <a:solidFill>
            <a:schemeClr val="tx1"/>
          </a:solidFill>
          <a:latin typeface="微软雅黑" panose="020B0503020204020204" pitchFamily="34" charset="-122"/>
          <a:ea typeface="微软雅黑" panose="020B0503020204020204" pitchFamily="34" charset="-122"/>
          <a:sym typeface="微软雅黑" panose="020B0503020204020204" pitchFamily="34" charset="-122"/>
        </a:defRPr>
      </a:lvl4pPr>
      <a:lvl5pPr marL="914400" indent="-914400" algn="l" rtl="0" eaLnBrk="0" fontAlgn="base" hangingPunct="0">
        <a:lnSpc>
          <a:spcPct val="90000"/>
        </a:lnSpc>
        <a:spcBef>
          <a:spcPct val="0"/>
        </a:spcBef>
        <a:spcAft>
          <a:spcPct val="0"/>
        </a:spcAft>
        <a:defRPr sz="4400">
          <a:solidFill>
            <a:schemeClr val="tx1"/>
          </a:solidFill>
          <a:latin typeface="微软雅黑" panose="020B0503020204020204" pitchFamily="34" charset="-122"/>
          <a:ea typeface="微软雅黑" panose="020B0503020204020204" pitchFamily="34" charset="-122"/>
          <a:sym typeface="微软雅黑" panose="020B0503020204020204" pitchFamily="34" charset="-122"/>
        </a:defRPr>
      </a:lvl5pPr>
      <a:lvl6pPr marL="1371600" indent="-914400" algn="l" rtl="0" fontAlgn="base">
        <a:lnSpc>
          <a:spcPct val="90000"/>
        </a:lnSpc>
        <a:spcBef>
          <a:spcPct val="0"/>
        </a:spcBef>
        <a:spcAft>
          <a:spcPct val="0"/>
        </a:spcAft>
        <a:defRPr sz="4400">
          <a:solidFill>
            <a:schemeClr val="tx1"/>
          </a:solidFill>
          <a:latin typeface="微软雅黑" panose="020B0503020204020204" pitchFamily="34" charset="-122"/>
          <a:ea typeface="微软雅黑" panose="020B0503020204020204" pitchFamily="34" charset="-122"/>
          <a:sym typeface="微软雅黑" panose="020B0503020204020204" pitchFamily="34" charset="-122"/>
        </a:defRPr>
      </a:lvl6pPr>
      <a:lvl7pPr marL="1828800" indent="-914400" algn="l" rtl="0" fontAlgn="base">
        <a:lnSpc>
          <a:spcPct val="90000"/>
        </a:lnSpc>
        <a:spcBef>
          <a:spcPct val="0"/>
        </a:spcBef>
        <a:spcAft>
          <a:spcPct val="0"/>
        </a:spcAft>
        <a:defRPr sz="4400">
          <a:solidFill>
            <a:schemeClr val="tx1"/>
          </a:solidFill>
          <a:latin typeface="微软雅黑" panose="020B0503020204020204" pitchFamily="34" charset="-122"/>
          <a:ea typeface="微软雅黑" panose="020B0503020204020204" pitchFamily="34" charset="-122"/>
          <a:sym typeface="微软雅黑" panose="020B0503020204020204" pitchFamily="34" charset="-122"/>
        </a:defRPr>
      </a:lvl7pPr>
      <a:lvl8pPr marL="2286000" indent="-914400" algn="l" rtl="0" fontAlgn="base">
        <a:lnSpc>
          <a:spcPct val="90000"/>
        </a:lnSpc>
        <a:spcBef>
          <a:spcPct val="0"/>
        </a:spcBef>
        <a:spcAft>
          <a:spcPct val="0"/>
        </a:spcAft>
        <a:defRPr sz="4400">
          <a:solidFill>
            <a:schemeClr val="tx1"/>
          </a:solidFill>
          <a:latin typeface="微软雅黑" panose="020B0503020204020204" pitchFamily="34" charset="-122"/>
          <a:ea typeface="微软雅黑" panose="020B0503020204020204" pitchFamily="34" charset="-122"/>
          <a:sym typeface="微软雅黑" panose="020B0503020204020204" pitchFamily="34" charset="-122"/>
        </a:defRPr>
      </a:lvl8pPr>
      <a:lvl9pPr marL="2743200" indent="-914400" algn="l" rtl="0" fontAlgn="base">
        <a:lnSpc>
          <a:spcPct val="90000"/>
        </a:lnSpc>
        <a:spcBef>
          <a:spcPct val="0"/>
        </a:spcBef>
        <a:spcAft>
          <a:spcPct val="0"/>
        </a:spcAft>
        <a:defRPr sz="4400">
          <a:solidFill>
            <a:schemeClr val="tx1"/>
          </a:solidFill>
          <a:latin typeface="微软雅黑" panose="020B0503020204020204" pitchFamily="34" charset="-122"/>
          <a:ea typeface="微软雅黑" panose="020B0503020204020204" pitchFamily="34" charset="-122"/>
          <a:sym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a:solidFill>
            <a:schemeClr val="tx1"/>
          </a:solidFill>
          <a:latin typeface="+mn-lt"/>
          <a:ea typeface="+mn-ea"/>
          <a:cs typeface="+mn-cs"/>
          <a:sym typeface="微软雅黑" panose="020B0503020204020204" pitchFamily="34" charset="-122"/>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a:solidFill>
            <a:schemeClr val="tx1"/>
          </a:solidFill>
          <a:latin typeface="+mn-lt"/>
          <a:ea typeface="+mn-ea"/>
          <a:sym typeface="微软雅黑" panose="020B0503020204020204" pitchFamily="34" charset="-122"/>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mn-lt"/>
          <a:ea typeface="+mn-ea"/>
          <a:sym typeface="微软雅黑" panose="020B0503020204020204" pitchFamily="34" charset="-122"/>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sym typeface="微软雅黑" panose="020B0503020204020204" pitchFamily="34" charset="-122"/>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a:solidFill>
            <a:schemeClr val="tx1"/>
          </a:solidFill>
          <a:latin typeface="+mn-lt"/>
          <a:ea typeface="+mn-ea"/>
          <a:sym typeface="微软雅黑" panose="020B0503020204020204" pitchFamily="34" charset="-122"/>
        </a:defRPr>
      </a:lvl5pPr>
      <a:lvl6pPr marL="25146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sym typeface="微软雅黑" panose="020B0503020204020204" pitchFamily="34" charset="-122"/>
        </a:defRPr>
      </a:lvl6pPr>
      <a:lvl7pPr marL="29718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sym typeface="微软雅黑" panose="020B0503020204020204" pitchFamily="34" charset="-122"/>
        </a:defRPr>
      </a:lvl7pPr>
      <a:lvl8pPr marL="34290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sym typeface="微软雅黑" panose="020B0503020204020204" pitchFamily="34" charset="-122"/>
        </a:defRPr>
      </a:lvl8pPr>
      <a:lvl9pPr marL="38862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sym typeface="微软雅黑" panose="020B0503020204020204" pitchFamily="34" charset="-122"/>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tags" Target="../tags/tag5.xml"/><Relationship Id="rId7" Type="http://schemas.openxmlformats.org/officeDocument/2006/relationships/image" Target="../media/image24.svg"/><Relationship Id="rId2" Type="http://schemas.openxmlformats.org/officeDocument/2006/relationships/tags" Target="../tags/tag4.xml"/><Relationship Id="rId1" Type="http://schemas.openxmlformats.org/officeDocument/2006/relationships/tags" Target="../tags/tag3.xml"/><Relationship Id="rId6" Type="http://schemas.openxmlformats.org/officeDocument/2006/relationships/image" Target="../media/image23.png"/><Relationship Id="rId5" Type="http://schemas.openxmlformats.org/officeDocument/2006/relationships/notesSlide" Target="../notesSlides/notesSlide2.xml"/><Relationship Id="rId4"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tags" Target="../tags/tag8.xml"/><Relationship Id="rId2" Type="http://schemas.openxmlformats.org/officeDocument/2006/relationships/tags" Target="../tags/tag7.xml"/><Relationship Id="rId1" Type="http://schemas.openxmlformats.org/officeDocument/2006/relationships/tags" Target="../tags/tag6.xml"/><Relationship Id="rId6" Type="http://schemas.openxmlformats.org/officeDocument/2006/relationships/image" Target="../media/image25.png"/><Relationship Id="rId5" Type="http://schemas.openxmlformats.org/officeDocument/2006/relationships/notesSlide" Target="../notesSlides/notesSlide3.xml"/><Relationship Id="rId4"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tags" Target="../tags/tag11.xml"/><Relationship Id="rId2" Type="http://schemas.openxmlformats.org/officeDocument/2006/relationships/tags" Target="../tags/tag10.xml"/><Relationship Id="rId1" Type="http://schemas.openxmlformats.org/officeDocument/2006/relationships/tags" Target="../tags/tag9.xml"/><Relationship Id="rId5" Type="http://schemas.openxmlformats.org/officeDocument/2006/relationships/notesSlide" Target="../notesSlides/notesSlide4.xml"/><Relationship Id="rId4"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3.xml"/><Relationship Id="rId1" Type="http://schemas.openxmlformats.org/officeDocument/2006/relationships/tags" Target="../tags/tag12.xml"/><Relationship Id="rId5" Type="http://schemas.openxmlformats.org/officeDocument/2006/relationships/image" Target="../media/image26.png"/><Relationship Id="rId4" Type="http://schemas.openxmlformats.org/officeDocument/2006/relationships/notesSlide" Target="../notesSlides/notesSlide5.xml"/></Relationships>
</file>

<file path=ppt/slides/_rels/slide14.xml.rels><?xml version="1.0" encoding="UTF-8" standalone="yes"?>
<Relationships xmlns="http://schemas.openxmlformats.org/package/2006/relationships"><Relationship Id="rId3" Type="http://schemas.openxmlformats.org/officeDocument/2006/relationships/tags" Target="../tags/tag16.xml"/><Relationship Id="rId2" Type="http://schemas.openxmlformats.org/officeDocument/2006/relationships/tags" Target="../tags/tag15.xml"/><Relationship Id="rId1" Type="http://schemas.openxmlformats.org/officeDocument/2006/relationships/tags" Target="../tags/tag14.xml"/><Relationship Id="rId6" Type="http://schemas.openxmlformats.org/officeDocument/2006/relationships/image" Target="../media/image27.png"/><Relationship Id="rId5" Type="http://schemas.openxmlformats.org/officeDocument/2006/relationships/notesSlide" Target="../notesSlides/notesSlide6.xml"/><Relationship Id="rId4"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tags" Target="../tags/tag19.xml"/><Relationship Id="rId2" Type="http://schemas.openxmlformats.org/officeDocument/2006/relationships/tags" Target="../tags/tag18.xml"/><Relationship Id="rId1" Type="http://schemas.openxmlformats.org/officeDocument/2006/relationships/tags" Target="../tags/tag17.xml"/><Relationship Id="rId5" Type="http://schemas.openxmlformats.org/officeDocument/2006/relationships/notesSlide" Target="../notesSlides/notesSlide7.xml"/><Relationship Id="rId4"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1.xml"/><Relationship Id="rId1" Type="http://schemas.openxmlformats.org/officeDocument/2006/relationships/tags" Target="../tags/tag20.xml"/><Relationship Id="rId5" Type="http://schemas.openxmlformats.org/officeDocument/2006/relationships/image" Target="../media/image28.jpeg"/><Relationship Id="rId4" Type="http://schemas.openxmlformats.org/officeDocument/2006/relationships/notesSlide" Target="../notesSlides/notesSlide8.xml"/></Relationships>
</file>

<file path=ppt/slides/_rels/slide17.xml.rels><?xml version="1.0" encoding="UTF-8" standalone="yes"?>
<Relationships xmlns="http://schemas.openxmlformats.org/package/2006/relationships"><Relationship Id="rId8" Type="http://schemas.openxmlformats.org/officeDocument/2006/relationships/tags" Target="../tags/tag29.xml"/><Relationship Id="rId13" Type="http://schemas.openxmlformats.org/officeDocument/2006/relationships/comments" Target="../comments/comment2.xml"/><Relationship Id="rId3" Type="http://schemas.openxmlformats.org/officeDocument/2006/relationships/tags" Target="../tags/tag24.xml"/><Relationship Id="rId7" Type="http://schemas.openxmlformats.org/officeDocument/2006/relationships/tags" Target="../tags/tag28.xml"/><Relationship Id="rId12" Type="http://schemas.openxmlformats.org/officeDocument/2006/relationships/notesSlide" Target="../notesSlides/notesSlide9.xml"/><Relationship Id="rId2" Type="http://schemas.openxmlformats.org/officeDocument/2006/relationships/tags" Target="../tags/tag23.xml"/><Relationship Id="rId1" Type="http://schemas.openxmlformats.org/officeDocument/2006/relationships/tags" Target="../tags/tag22.xml"/><Relationship Id="rId6" Type="http://schemas.openxmlformats.org/officeDocument/2006/relationships/tags" Target="../tags/tag27.xml"/><Relationship Id="rId11" Type="http://schemas.openxmlformats.org/officeDocument/2006/relationships/slideLayout" Target="../slideLayouts/slideLayout2.xml"/><Relationship Id="rId5" Type="http://schemas.openxmlformats.org/officeDocument/2006/relationships/tags" Target="../tags/tag26.xml"/><Relationship Id="rId10" Type="http://schemas.openxmlformats.org/officeDocument/2006/relationships/tags" Target="../tags/tag31.xml"/><Relationship Id="rId4" Type="http://schemas.openxmlformats.org/officeDocument/2006/relationships/tags" Target="../tags/tag25.xml"/><Relationship Id="rId9" Type="http://schemas.openxmlformats.org/officeDocument/2006/relationships/tags" Target="../tags/tag30.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3.xml"/><Relationship Id="rId1" Type="http://schemas.openxmlformats.org/officeDocument/2006/relationships/tags" Target="../tags/tag32.xml"/><Relationship Id="rId5" Type="http://schemas.openxmlformats.org/officeDocument/2006/relationships/image" Target="../media/image29.jpeg"/><Relationship Id="rId4" Type="http://schemas.openxmlformats.org/officeDocument/2006/relationships/notesSlide" Target="../notesSlides/notesSlide1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30.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8.jpeg"/><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3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hyperlink" Target="https://so.csdn.net/so/search?q=DNS%E6%9C%8D%E5%8A%A1%E5%99%A8&amp;spm=1001.2101.3001.7020"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6.jpeg"/><Relationship Id="rId3" Type="http://schemas.openxmlformats.org/officeDocument/2006/relationships/image" Target="../media/image10.png"/><Relationship Id="rId7" Type="http://schemas.openxmlformats.org/officeDocument/2006/relationships/image" Target="../media/image15.jpeg"/><Relationship Id="rId2" Type="http://schemas.openxmlformats.org/officeDocument/2006/relationships/image" Target="../media/image9.png"/><Relationship Id="rId1" Type="http://schemas.openxmlformats.org/officeDocument/2006/relationships/slideLayout" Target="../slideLayouts/slideLayout1.xml"/><Relationship Id="rId6" Type="http://schemas.openxmlformats.org/officeDocument/2006/relationships/image" Target="../media/image14.jpeg"/><Relationship Id="rId11" Type="http://schemas.openxmlformats.org/officeDocument/2006/relationships/image" Target="../media/image19.jpeg"/><Relationship Id="rId5" Type="http://schemas.openxmlformats.org/officeDocument/2006/relationships/image" Target="../media/image12.png"/><Relationship Id="rId10" Type="http://schemas.openxmlformats.org/officeDocument/2006/relationships/image" Target="../media/image18.jpeg"/><Relationship Id="rId4" Type="http://schemas.openxmlformats.org/officeDocument/2006/relationships/image" Target="../media/image11.png"/><Relationship Id="rId9" Type="http://schemas.openxmlformats.org/officeDocument/2006/relationships/image" Target="../media/image17.jpeg"/></Relationships>
</file>

<file path=ppt/slides/_rels/slide4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4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comments" Target="../comments/comment1.xml"/><Relationship Id="rId2" Type="http://schemas.openxmlformats.org/officeDocument/2006/relationships/image" Target="../media/image9.png"/><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tags" Target="../tags/tag2.xml"/></Relationships>
</file>

<file path=ppt/slides/slide1.xml><?xml version="1.0" encoding="utf-8"?>
<p:sld xmlns:a="http://schemas.openxmlformats.org/drawingml/2006/main" xmlns:r="http://schemas.openxmlformats.org/officeDocument/2006/relationships" xmlns:p="http://schemas.openxmlformats.org/presentationml/2006/main">
  <p:cSld>
    <p:bg bwMode="auto">
      <p:bgPr>
        <a:solidFill>
          <a:srgbClr val="DDD4CB"/>
        </a:solidFill>
        <a:effectLst/>
      </p:bgPr>
    </p:bg>
    <p:spTree>
      <p:nvGrpSpPr>
        <p:cNvPr id="1" name=""/>
        <p:cNvGrpSpPr/>
        <p:nvPr/>
      </p:nvGrpSpPr>
      <p:grpSpPr>
        <a:xfrm>
          <a:off x="0" y="0"/>
          <a:ext cx="0" cy="0"/>
          <a:chOff x="0" y="0"/>
          <a:chExt cx="0" cy="0"/>
        </a:xfrm>
      </p:grpSpPr>
      <p:sp>
        <p:nvSpPr>
          <p:cNvPr id="1029" name="文本框 22"/>
          <p:cNvSpPr>
            <a:spLocks noChangeArrowheads="1"/>
          </p:cNvSpPr>
          <p:nvPr/>
        </p:nvSpPr>
        <p:spPr bwMode="auto">
          <a:xfrm>
            <a:off x="433387" y="2106930"/>
            <a:ext cx="7488021" cy="1014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6000" b="1" dirty="0">
                <a:latin typeface="微软雅黑" panose="020B0503020204020204" pitchFamily="34" charset="-122"/>
                <a:ea typeface="微软雅黑" panose="020B0503020204020204" pitchFamily="34" charset="-122"/>
                <a:sym typeface="微软雅黑" panose="020B0503020204020204" pitchFamily="34" charset="-122"/>
              </a:rPr>
              <a:t>2.1</a:t>
            </a:r>
            <a:r>
              <a:rPr lang="zh-CN" altLang="en-US" sz="6000" b="1" dirty="0">
                <a:latin typeface="微软雅黑" panose="020B0503020204020204" pitchFamily="34" charset="-122"/>
                <a:ea typeface="微软雅黑" panose="020B0503020204020204" pitchFamily="34" charset="-122"/>
                <a:sym typeface="微软雅黑" panose="020B0503020204020204" pitchFamily="34" charset="-122"/>
              </a:rPr>
              <a:t>网络应用体系结构</a:t>
            </a:r>
          </a:p>
        </p:txBody>
      </p:sp>
      <p:sp>
        <p:nvSpPr>
          <p:cNvPr id="1031" name="直接连接符 25"/>
          <p:cNvSpPr>
            <a:spLocks noChangeShapeType="1"/>
          </p:cNvSpPr>
          <p:nvPr/>
        </p:nvSpPr>
        <p:spPr bwMode="auto">
          <a:xfrm>
            <a:off x="528638" y="3324860"/>
            <a:ext cx="5902325" cy="0"/>
          </a:xfrm>
          <a:prstGeom prst="line">
            <a:avLst/>
          </a:prstGeom>
          <a:noFill/>
          <a:ln w="6350">
            <a:solidFill>
              <a:schemeClr val="bg1"/>
            </a:solidFill>
            <a:miter lim="800000"/>
          </a:ln>
          <a:extLst>
            <a:ext uri="{909E8E84-426E-40DD-AFC4-6F175D3DCCD1}">
              <a14:hiddenFill xmlns:a14="http://schemas.microsoft.com/office/drawing/2010/main">
                <a:noFill/>
              </a14:hiddenFill>
            </a:ext>
          </a:extLst>
        </p:spPr>
        <p:txBody>
          <a:bodyPr/>
          <a:lstStyle/>
          <a:p>
            <a:endParaRPr lang="zh-CN" altLang="en-US"/>
          </a:p>
        </p:txBody>
      </p:sp>
      <p:grpSp>
        <p:nvGrpSpPr>
          <p:cNvPr id="1032" name="Group 6"/>
          <p:cNvGrpSpPr/>
          <p:nvPr/>
        </p:nvGrpSpPr>
        <p:grpSpPr bwMode="auto">
          <a:xfrm>
            <a:off x="7762875" y="1222375"/>
            <a:ext cx="4351338" cy="3194050"/>
            <a:chOff x="0" y="0"/>
            <a:chExt cx="8460" cy="6208"/>
          </a:xfrm>
        </p:grpSpPr>
        <p:sp>
          <p:nvSpPr>
            <p:cNvPr id="1034" name="五边形 9"/>
            <p:cNvSpPr>
              <a:spLocks noChangeArrowheads="1"/>
            </p:cNvSpPr>
            <p:nvPr/>
          </p:nvSpPr>
          <p:spPr bwMode="auto">
            <a:xfrm rot="5400000">
              <a:off x="-1970" y="1970"/>
              <a:ext cx="6208" cy="2268"/>
            </a:xfrm>
            <a:prstGeom prst="homePlate">
              <a:avLst>
                <a:gd name="adj" fmla="val 68430"/>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1035" name="直角三角形 10"/>
            <p:cNvSpPr>
              <a:spLocks noChangeArrowheads="1"/>
            </p:cNvSpPr>
            <p:nvPr/>
          </p:nvSpPr>
          <p:spPr bwMode="auto">
            <a:xfrm>
              <a:off x="2263" y="3"/>
              <a:ext cx="552" cy="633"/>
            </a:xfrm>
            <a:prstGeom prst="rtTriangle">
              <a:avLst/>
            </a:prstGeom>
            <a:solidFill>
              <a:srgbClr val="3F3F3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1036" name="五边形 12"/>
            <p:cNvSpPr>
              <a:spLocks noChangeArrowheads="1"/>
            </p:cNvSpPr>
            <p:nvPr/>
          </p:nvSpPr>
          <p:spPr bwMode="auto">
            <a:xfrm rot="5400000">
              <a:off x="853" y="1970"/>
              <a:ext cx="6208" cy="2268"/>
            </a:xfrm>
            <a:prstGeom prst="homePlate">
              <a:avLst>
                <a:gd name="adj" fmla="val 68430"/>
              </a:avLst>
            </a:prstGeom>
            <a:solidFill>
              <a:srgbClr val="6B9B9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1037" name="直角三角形 13"/>
            <p:cNvSpPr>
              <a:spLocks noChangeArrowheads="1"/>
            </p:cNvSpPr>
            <p:nvPr/>
          </p:nvSpPr>
          <p:spPr bwMode="auto">
            <a:xfrm>
              <a:off x="5085" y="3"/>
              <a:ext cx="551" cy="633"/>
            </a:xfrm>
            <a:prstGeom prst="rtTriangle">
              <a:avLst/>
            </a:prstGeom>
            <a:solidFill>
              <a:srgbClr val="3F3F3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1038" name="五边形 15"/>
            <p:cNvSpPr>
              <a:spLocks noChangeArrowheads="1"/>
            </p:cNvSpPr>
            <p:nvPr/>
          </p:nvSpPr>
          <p:spPr bwMode="auto">
            <a:xfrm rot="5400000">
              <a:off x="3676" y="1967"/>
              <a:ext cx="6208" cy="2271"/>
            </a:xfrm>
            <a:prstGeom prst="homePlate">
              <a:avLst>
                <a:gd name="adj" fmla="val 68340"/>
              </a:avLst>
            </a:prstGeom>
            <a:solidFill>
              <a:srgbClr val="A4B6BA"/>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sp>
          <p:nvSpPr>
            <p:cNvPr id="1039" name="直角三角形 16"/>
            <p:cNvSpPr>
              <a:spLocks noChangeArrowheads="1"/>
            </p:cNvSpPr>
            <p:nvPr/>
          </p:nvSpPr>
          <p:spPr bwMode="auto">
            <a:xfrm>
              <a:off x="7910" y="3"/>
              <a:ext cx="551" cy="633"/>
            </a:xfrm>
            <a:prstGeom prst="rtTriangle">
              <a:avLst/>
            </a:prstGeom>
            <a:solidFill>
              <a:srgbClr val="3F3F3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zh-CN">
                <a:solidFill>
                  <a:srgbClr val="FFFFFF"/>
                </a:solidFill>
              </a:endParaRPr>
            </a:p>
          </p:txBody>
        </p:sp>
        <p:pic>
          <p:nvPicPr>
            <p:cNvPr id="1040" name="Picture 5" descr="E:\Design Area\CSO\Processing\presentation\bizpro\asd\images\01_Main-Background_Light_03.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7" y="1628"/>
              <a:ext cx="2064" cy="20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1" name="Picture 6" descr="E:\Design Area\CSO\Processing\presentation\bizpro\asd\images\01_Main-Background_Light_05.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54" y="1662"/>
              <a:ext cx="2064" cy="20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2" name="Picture 7" descr="E:\Design Area\CSO\Processing\presentation\bizpro\asd\images\01_Main-Background_Light_07.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24" y="1662"/>
              <a:ext cx="2064" cy="20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2" name="图片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28638" y="238126"/>
            <a:ext cx="3888060" cy="1080017"/>
          </a:xfrm>
          <a:prstGeom prst="rect">
            <a:avLst/>
          </a:prstGeom>
        </p:spPr>
      </p:pic>
      <p:sp>
        <p:nvSpPr>
          <p:cNvPr id="3" name="文本框 2"/>
          <p:cNvSpPr txBox="1"/>
          <p:nvPr/>
        </p:nvSpPr>
        <p:spPr>
          <a:xfrm>
            <a:off x="528638" y="4815106"/>
            <a:ext cx="8593455" cy="523220"/>
          </a:xfrm>
          <a:prstGeom prst="rect">
            <a:avLst/>
          </a:prstGeom>
          <a:noFill/>
        </p:spPr>
        <p:txBody>
          <a:bodyPr wrap="square" rtlCol="0">
            <a:spAutoFit/>
          </a:bodyPr>
          <a:lstStyle/>
          <a:p>
            <a:r>
              <a:rPr lang="zh-CN" altLang="en-US" sz="2800" dirty="0"/>
              <a:t>主讲人：韩欣洋</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9525" y="-15240"/>
            <a:ext cx="12221210" cy="1284605"/>
          </a:xfrm>
          <a:prstGeom prst="rect">
            <a:avLst/>
          </a:prstGeom>
          <a:gradFill>
            <a:gsLst>
              <a:gs pos="79000">
                <a:srgbClr val="99A5B8"/>
              </a:gs>
              <a:gs pos="26000">
                <a:srgbClr val="BBC3D0"/>
              </a:gs>
              <a:gs pos="97000">
                <a:srgbClr val="7787A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标题 2"/>
          <p:cNvSpPr>
            <a:spLocks noGrp="1"/>
          </p:cNvSpPr>
          <p:nvPr>
            <p:ph type="title"/>
            <p:custDataLst>
              <p:tags r:id="rId2"/>
            </p:custDataLst>
          </p:nvPr>
        </p:nvSpPr>
        <p:spPr>
          <a:xfrm>
            <a:off x="608400" y="274390"/>
            <a:ext cx="10969200" cy="705600"/>
          </a:xfrm>
        </p:spPr>
        <p:txBody>
          <a:bodyPr/>
          <a:lstStyle/>
          <a:p>
            <a:r>
              <a:rPr lang="zh-CN" altLang="en-US"/>
              <a:t>网络应用的基础：进程间通信</a:t>
            </a:r>
            <a:endParaRPr lang="en-US" altLang="zh-CN"/>
          </a:p>
        </p:txBody>
      </p:sp>
      <p:sp>
        <p:nvSpPr>
          <p:cNvPr id="2" name="内容占位符 1"/>
          <p:cNvSpPr>
            <a:spLocks noGrp="1"/>
          </p:cNvSpPr>
          <p:nvPr>
            <p:ph idx="1"/>
            <p:custDataLst>
              <p:tags r:id="rId3"/>
            </p:custDataLst>
          </p:nvPr>
        </p:nvSpPr>
        <p:spPr/>
        <p:txBody>
          <a:bodyPr/>
          <a:lstStyle/>
          <a:p>
            <a:r>
              <a:rPr lang="zh-CN" altLang="en-US" sz="2400" dirty="0"/>
              <a:t>进程：主机上运行的程序</a:t>
            </a:r>
          </a:p>
          <a:p>
            <a:r>
              <a:rPr lang="zh-CN" altLang="en-US" sz="2400" dirty="0"/>
              <a:t>同一主机上运行的进程之间如何通信？</a:t>
            </a:r>
          </a:p>
          <a:p>
            <a:pPr lvl="1"/>
            <a:r>
              <a:rPr lang="zh-CN" altLang="en-US" sz="2400" dirty="0"/>
              <a:t>进程间通信机制</a:t>
            </a:r>
          </a:p>
          <a:p>
            <a:pPr lvl="1"/>
            <a:r>
              <a:rPr lang="zh-CN" altLang="en-US" sz="2400" dirty="0"/>
              <a:t>操作系统提供</a:t>
            </a:r>
          </a:p>
          <a:p>
            <a:pPr marL="228600" lvl="0" indent="-228600">
              <a:buFont typeface="Arial" panose="020B0604020202020204" pitchFamily="34" charset="0"/>
              <a:buChar char="●"/>
            </a:pPr>
            <a:r>
              <a:rPr lang="zh-CN" altLang="en-US" sz="2400" dirty="0">
                <a:solidFill>
                  <a:schemeClr val="tx1">
                    <a:lumMod val="65000"/>
                    <a:lumOff val="35000"/>
                  </a:schemeClr>
                </a:solidFill>
              </a:rPr>
              <a:t>不同主机上运行的进程间如何通信？</a:t>
            </a:r>
          </a:p>
          <a:p>
            <a:pPr marL="685800" lvl="1" indent="-228600">
              <a:buFont typeface="Arial" panose="020B0604020202020204" pitchFamily="34" charset="0"/>
              <a:buChar char="●"/>
            </a:pPr>
            <a:r>
              <a:rPr sz="2400" dirty="0">
                <a:solidFill>
                  <a:schemeClr val="tx1">
                    <a:lumMod val="65000"/>
                    <a:lumOff val="35000"/>
                  </a:schemeClr>
                </a:solidFill>
              </a:rPr>
              <a:t>消息交换</a:t>
            </a:r>
          </a:p>
        </p:txBody>
      </p:sp>
      <p:grpSp>
        <p:nvGrpSpPr>
          <p:cNvPr id="9" name="组合 8"/>
          <p:cNvGrpSpPr/>
          <p:nvPr/>
        </p:nvGrpSpPr>
        <p:grpSpPr>
          <a:xfrm>
            <a:off x="8075295" y="3629660"/>
            <a:ext cx="3620770" cy="1812925"/>
            <a:chOff x="12052" y="4949"/>
            <a:chExt cx="5702" cy="2855"/>
          </a:xfrm>
        </p:grpSpPr>
        <p:grpSp>
          <p:nvGrpSpPr>
            <p:cNvPr id="7" name="组合 6"/>
            <p:cNvGrpSpPr/>
            <p:nvPr/>
          </p:nvGrpSpPr>
          <p:grpSpPr>
            <a:xfrm>
              <a:off x="12052" y="5542"/>
              <a:ext cx="5090" cy="2262"/>
              <a:chOff x="11546" y="5542"/>
              <a:chExt cx="5090" cy="2262"/>
            </a:xfrm>
          </p:grpSpPr>
          <p:sp>
            <p:nvSpPr>
              <p:cNvPr id="6" name="圆角矩形 5"/>
              <p:cNvSpPr/>
              <p:nvPr/>
            </p:nvSpPr>
            <p:spPr>
              <a:xfrm>
                <a:off x="11546" y="5542"/>
                <a:ext cx="5091" cy="2262"/>
              </a:xfrm>
              <a:prstGeom prst="roundRect">
                <a:avLst/>
              </a:prstGeom>
              <a:gradFill>
                <a:gsLst>
                  <a:gs pos="44000">
                    <a:srgbClr val="99A5B8"/>
                  </a:gs>
                  <a:gs pos="0">
                    <a:srgbClr val="BBC3D0"/>
                  </a:gs>
                  <a:gs pos="100000">
                    <a:srgbClr val="7787A0"/>
                  </a:gs>
                </a:gsLst>
                <a:lin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12035" y="5947"/>
                <a:ext cx="4112" cy="1452"/>
              </a:xfrm>
              <a:prstGeom prst="rect">
                <a:avLst/>
              </a:prstGeom>
              <a:noFill/>
              <a:ln>
                <a:noFill/>
              </a:ln>
            </p:spPr>
            <p:txBody>
              <a:bodyPr wrap="square" rtlCol="0">
                <a:spAutoFit/>
              </a:bodyPr>
              <a:lstStyle/>
              <a:p>
                <a:r>
                  <a:rPr lang="zh-CN" altLang="en-US"/>
                  <a:t>采用</a:t>
                </a:r>
                <a:r>
                  <a:rPr lang="en-US" altLang="zh-CN"/>
                  <a:t>P2P</a:t>
                </a:r>
                <a:r>
                  <a:rPr lang="zh-CN" altLang="en-US"/>
                  <a:t>架构的应用是否存在客户机进程</a:t>
                </a:r>
                <a:r>
                  <a:rPr lang="en-US" altLang="zh-CN"/>
                  <a:t>/</a:t>
                </a:r>
                <a:r>
                  <a:rPr lang="zh-CN" altLang="en-US"/>
                  <a:t>服务器进程之分？</a:t>
                </a:r>
              </a:p>
            </p:txBody>
          </p:sp>
        </p:grpSp>
        <p:pic>
          <p:nvPicPr>
            <p:cNvPr id="8" name="图片 7" descr="问号"/>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6314" y="4949"/>
              <a:ext cx="1440" cy="1440"/>
            </a:xfrm>
            <a:prstGeom prst="rect">
              <a:avLst/>
            </a:prstGeom>
          </p:spPr>
        </p:pic>
      </p:gr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anim calcmode="lin" valueType="num">
                                      <p:cBhvr additive="base">
                                        <p:cTn id="13"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1" end="1"/>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 calcmode="lin" valueType="num">
                                      <p:cBhvr additive="base">
                                        <p:cTn id="17"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2">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2">
                                            <p:txEl>
                                              <p:pRg st="3" end="3"/>
                                            </p:txEl>
                                          </p:spTgt>
                                        </p:tgtEl>
                                        <p:attrNameLst>
                                          <p:attrName>style.visibility</p:attrName>
                                        </p:attrNameLst>
                                      </p:cBhvr>
                                      <p:to>
                                        <p:strVal val="visible"/>
                                      </p:to>
                                    </p:set>
                                    <p:anim calcmode="lin" valueType="num">
                                      <p:cBhvr additive="base">
                                        <p:cTn id="21"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2">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 calcmode="lin" valueType="num">
                                      <p:cBhvr additive="base">
                                        <p:cTn id="27" dur="500" fill="hold"/>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2">
                                            <p:txEl>
                                              <p:pRg st="4" end="4"/>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2">
                                            <p:txEl>
                                              <p:pRg st="5" end="5"/>
                                            </p:txEl>
                                          </p:spTgt>
                                        </p:tgtEl>
                                        <p:attrNameLst>
                                          <p:attrName>style.visibility</p:attrName>
                                        </p:attrNameLst>
                                      </p:cBhvr>
                                      <p:to>
                                        <p:strVal val="visible"/>
                                      </p:to>
                                    </p:set>
                                    <p:anim calcmode="lin" valueType="num">
                                      <p:cBhvr additive="base">
                                        <p:cTn id="31" dur="500" fill="hold"/>
                                        <p:tgtEl>
                                          <p:spTgt spid="2">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9"/>
                                        </p:tgtEl>
                                        <p:attrNameLst>
                                          <p:attrName>style.visibility</p:attrName>
                                        </p:attrNameLst>
                                      </p:cBhvr>
                                      <p:to>
                                        <p:strVal val="visible"/>
                                      </p:to>
                                    </p:set>
                                    <p:anim calcmode="lin" valueType="num">
                                      <p:cBhvr additive="base">
                                        <p:cTn id="37" dur="500" fill="hold"/>
                                        <p:tgtEl>
                                          <p:spTgt spid="9"/>
                                        </p:tgtEl>
                                        <p:attrNameLst>
                                          <p:attrName>ppt_x</p:attrName>
                                        </p:attrNameLst>
                                      </p:cBhvr>
                                      <p:tavLst>
                                        <p:tav tm="0">
                                          <p:val>
                                            <p:strVal val="#ppt_x"/>
                                          </p:val>
                                        </p:tav>
                                        <p:tav tm="100000">
                                          <p:val>
                                            <p:strVal val="#ppt_x"/>
                                          </p:val>
                                        </p:tav>
                                      </p:tavLst>
                                    </p:anim>
                                    <p:anim calcmode="lin" valueType="num">
                                      <p:cBhvr additive="base">
                                        <p:cTn id="3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9525" y="-15240"/>
            <a:ext cx="12221210" cy="1284605"/>
          </a:xfrm>
          <a:prstGeom prst="rect">
            <a:avLst/>
          </a:prstGeom>
          <a:gradFill>
            <a:gsLst>
              <a:gs pos="79000">
                <a:srgbClr val="99A5B8"/>
              </a:gs>
              <a:gs pos="26000">
                <a:srgbClr val="BBC3D0"/>
              </a:gs>
              <a:gs pos="97000">
                <a:srgbClr val="7787A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标题 2"/>
          <p:cNvSpPr>
            <a:spLocks noGrp="1"/>
          </p:cNvSpPr>
          <p:nvPr>
            <p:ph type="title"/>
            <p:custDataLst>
              <p:tags r:id="rId2"/>
            </p:custDataLst>
          </p:nvPr>
        </p:nvSpPr>
        <p:spPr>
          <a:xfrm>
            <a:off x="608400" y="274390"/>
            <a:ext cx="10969200" cy="705600"/>
          </a:xfrm>
        </p:spPr>
        <p:txBody>
          <a:bodyPr/>
          <a:lstStyle/>
          <a:p>
            <a:r>
              <a:rPr lang="zh-CN" altLang="en-US"/>
              <a:t>网络应用的基础：进程间通信</a:t>
            </a:r>
            <a:endParaRPr lang="en-US" altLang="zh-CN"/>
          </a:p>
        </p:txBody>
      </p:sp>
      <p:sp>
        <p:nvSpPr>
          <p:cNvPr id="5" name="文本框 4"/>
          <p:cNvSpPr txBox="1"/>
          <p:nvPr/>
        </p:nvSpPr>
        <p:spPr>
          <a:xfrm>
            <a:off x="608330" y="1448435"/>
            <a:ext cx="4064000" cy="521970"/>
          </a:xfrm>
          <a:prstGeom prst="rect">
            <a:avLst/>
          </a:prstGeom>
          <a:noFill/>
        </p:spPr>
        <p:txBody>
          <a:bodyPr wrap="square" rtlCol="0">
            <a:spAutoFit/>
          </a:bodyPr>
          <a:lstStyle/>
          <a:p>
            <a:r>
              <a:rPr lang="zh-CN" altLang="en-US" sz="2800" b="1" dirty="0"/>
              <a:t>套接字：</a:t>
            </a:r>
            <a:r>
              <a:rPr lang="en-US" altLang="zh-CN" sz="2800" b="1" dirty="0"/>
              <a:t>Socket</a:t>
            </a:r>
          </a:p>
        </p:txBody>
      </p:sp>
      <p:pic>
        <p:nvPicPr>
          <p:cNvPr id="11" name="图片 10"/>
          <p:cNvPicPr>
            <a:picLocks noChangeAspect="1"/>
          </p:cNvPicPr>
          <p:nvPr>
            <p:custDataLst>
              <p:tags r:id="rId3"/>
            </p:custDataLst>
          </p:nvPr>
        </p:nvPicPr>
        <p:blipFill>
          <a:blip r:embed="rId6"/>
          <a:stretch>
            <a:fillRect/>
          </a:stretch>
        </p:blipFill>
        <p:spPr>
          <a:xfrm>
            <a:off x="7741920" y="2158365"/>
            <a:ext cx="3747770" cy="3343275"/>
          </a:xfrm>
          <a:prstGeom prst="rect">
            <a:avLst/>
          </a:prstGeom>
        </p:spPr>
      </p:pic>
      <p:sp>
        <p:nvSpPr>
          <p:cNvPr id="12" name="文本框 11"/>
          <p:cNvSpPr txBox="1"/>
          <p:nvPr/>
        </p:nvSpPr>
        <p:spPr>
          <a:xfrm>
            <a:off x="608330" y="2149475"/>
            <a:ext cx="6409690" cy="3784600"/>
          </a:xfrm>
          <a:prstGeom prst="rect">
            <a:avLst/>
          </a:prstGeom>
          <a:noFill/>
        </p:spPr>
        <p:txBody>
          <a:bodyPr wrap="square" rtlCol="0">
            <a:spAutoFit/>
          </a:bodyPr>
          <a:lstStyle/>
          <a:p>
            <a:r>
              <a:rPr lang="en-US" altLang="zh-CN" sz="2400" b="1" dirty="0">
                <a:latin typeface="+mj-ea"/>
                <a:ea typeface="+mj-ea"/>
                <a:cs typeface="+mj-ea"/>
              </a:rPr>
              <a:t>·</a:t>
            </a:r>
            <a:r>
              <a:rPr lang="zh-CN" altLang="en-US" sz="2400" dirty="0">
                <a:latin typeface="+mj-ea"/>
                <a:ea typeface="+mj-ea"/>
                <a:cs typeface="+mj-ea"/>
              </a:rPr>
              <a:t>进程间通信利用</a:t>
            </a:r>
            <a:r>
              <a:rPr lang="en-US" altLang="zh-CN" sz="2400" dirty="0">
                <a:latin typeface="+mj-ea"/>
                <a:ea typeface="+mj-ea"/>
                <a:cs typeface="+mj-ea"/>
              </a:rPr>
              <a:t>socket</a:t>
            </a:r>
            <a:r>
              <a:rPr lang="zh-CN" altLang="en-US" sz="2400" dirty="0">
                <a:latin typeface="+mj-ea"/>
                <a:ea typeface="+mj-ea"/>
                <a:cs typeface="+mj-ea"/>
              </a:rPr>
              <a:t>发送</a:t>
            </a:r>
            <a:r>
              <a:rPr lang="en-US" altLang="zh-CN" sz="2400" dirty="0">
                <a:latin typeface="+mj-ea"/>
                <a:ea typeface="+mj-ea"/>
                <a:cs typeface="+mj-ea"/>
              </a:rPr>
              <a:t>/</a:t>
            </a:r>
            <a:r>
              <a:rPr lang="zh-CN" altLang="en-US" sz="2400" dirty="0">
                <a:latin typeface="+mj-ea"/>
                <a:ea typeface="+mj-ea"/>
                <a:cs typeface="+mj-ea"/>
              </a:rPr>
              <a:t>接收消息实现</a:t>
            </a:r>
          </a:p>
          <a:p>
            <a:endParaRPr lang="zh-CN" altLang="en-US" sz="2400" dirty="0">
              <a:latin typeface="+mj-ea"/>
              <a:ea typeface="+mj-ea"/>
              <a:cs typeface="+mj-ea"/>
            </a:endParaRPr>
          </a:p>
          <a:p>
            <a:r>
              <a:rPr lang="en-US" altLang="zh-CN" sz="2400" b="1" dirty="0">
                <a:latin typeface="+mj-ea"/>
                <a:ea typeface="+mj-ea"/>
                <a:cs typeface="+mj-ea"/>
              </a:rPr>
              <a:t>·</a:t>
            </a:r>
            <a:r>
              <a:rPr lang="zh-CN" altLang="en-US" sz="2400" dirty="0">
                <a:latin typeface="+mj-ea"/>
                <a:ea typeface="+mj-ea"/>
                <a:cs typeface="+mj-ea"/>
              </a:rPr>
              <a:t>类比于寄信：</a:t>
            </a:r>
          </a:p>
          <a:p>
            <a:pPr indent="457200"/>
            <a:r>
              <a:rPr lang="zh-CN" altLang="en-US" sz="2400" dirty="0">
                <a:latin typeface="+mj-ea"/>
                <a:ea typeface="+mj-ea"/>
                <a:cs typeface="+mj-ea"/>
              </a:rPr>
              <a:t>发送方将消息送到门外邮箱</a:t>
            </a:r>
          </a:p>
          <a:p>
            <a:pPr indent="457200"/>
            <a:r>
              <a:rPr lang="zh-CN" altLang="en-US" sz="2400" dirty="0">
                <a:latin typeface="+mj-ea"/>
                <a:ea typeface="+mj-ea"/>
                <a:cs typeface="+mj-ea"/>
              </a:rPr>
              <a:t>发送方依赖传输基础设施将消息传到</a:t>
            </a:r>
            <a:r>
              <a:rPr lang="en-US" altLang="zh-CN" sz="2400" dirty="0">
                <a:latin typeface="+mj-ea"/>
                <a:ea typeface="+mj-ea"/>
                <a:cs typeface="+mj-ea"/>
              </a:rPr>
              <a:t>	</a:t>
            </a:r>
          </a:p>
          <a:p>
            <a:pPr indent="457200"/>
            <a:r>
              <a:rPr lang="zh-CN" altLang="en-US" sz="2400" dirty="0">
                <a:latin typeface="+mj-ea"/>
                <a:ea typeface="+mj-ea"/>
                <a:cs typeface="+mj-ea"/>
              </a:rPr>
              <a:t>接收方所在主机，并送到接收方的门外</a:t>
            </a:r>
          </a:p>
          <a:p>
            <a:pPr indent="457200"/>
            <a:r>
              <a:rPr lang="zh-CN" altLang="en-US" sz="2400" dirty="0">
                <a:latin typeface="+mj-ea"/>
                <a:ea typeface="+mj-ea"/>
                <a:cs typeface="+mj-ea"/>
              </a:rPr>
              <a:t>接收方从门外获取消息</a:t>
            </a:r>
          </a:p>
          <a:p>
            <a:pPr marL="0" lvl="0" indent="0">
              <a:buNone/>
            </a:pPr>
            <a:r>
              <a:rPr lang="en-US" altLang="zh-CN" sz="2400" b="1" dirty="0">
                <a:latin typeface="+mj-ea"/>
                <a:ea typeface="+mj-ea"/>
                <a:cs typeface="+mj-ea"/>
              </a:rPr>
              <a:t>·</a:t>
            </a:r>
            <a:r>
              <a:rPr lang="zh-CN" altLang="en-US" sz="2400" dirty="0">
                <a:latin typeface="+mj-ea"/>
                <a:ea typeface="+mj-ea"/>
                <a:cs typeface="+mj-ea"/>
              </a:rPr>
              <a:t>传输基础设施向进程提供</a:t>
            </a:r>
            <a:r>
              <a:rPr lang="en-US" altLang="zh-CN" sz="2400" dirty="0">
                <a:latin typeface="+mj-ea"/>
                <a:ea typeface="+mj-ea"/>
                <a:cs typeface="+mj-ea"/>
              </a:rPr>
              <a:t>API</a:t>
            </a:r>
          </a:p>
          <a:p>
            <a:pPr marL="0" lvl="0" indent="457200">
              <a:buNone/>
            </a:pPr>
            <a:r>
              <a:rPr lang="zh-CN" altLang="en-US" sz="2400" dirty="0">
                <a:latin typeface="+mj-ea"/>
                <a:ea typeface="+mj-ea"/>
                <a:cs typeface="+mj-ea"/>
              </a:rPr>
              <a:t>传输协议的选择</a:t>
            </a:r>
          </a:p>
          <a:p>
            <a:pPr marL="0" lvl="0" indent="457200">
              <a:buNone/>
            </a:pPr>
            <a:r>
              <a:rPr lang="zh-CN" altLang="en-US" sz="2400" dirty="0">
                <a:latin typeface="+mj-ea"/>
                <a:ea typeface="+mj-ea"/>
                <a:cs typeface="+mj-ea"/>
              </a:rPr>
              <a:t>参数的设置</a:t>
            </a: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ppt_x"/>
                                          </p:val>
                                        </p:tav>
                                        <p:tav tm="100000">
                                          <p:val>
                                            <p:strVal val="#ppt_x"/>
                                          </p:val>
                                        </p:tav>
                                      </p:tavLst>
                                    </p:anim>
                                    <p:anim calcmode="lin" valueType="num">
                                      <p:cBhvr additive="base">
                                        <p:cTn id="1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2" grpId="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9525" y="-15240"/>
            <a:ext cx="12221210" cy="1284605"/>
          </a:xfrm>
          <a:prstGeom prst="rect">
            <a:avLst/>
          </a:prstGeom>
          <a:gradFill>
            <a:gsLst>
              <a:gs pos="79000">
                <a:srgbClr val="99A5B8"/>
              </a:gs>
              <a:gs pos="26000">
                <a:srgbClr val="BBC3D0"/>
              </a:gs>
              <a:gs pos="97000">
                <a:srgbClr val="7787A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标题 2"/>
          <p:cNvSpPr>
            <a:spLocks noGrp="1"/>
          </p:cNvSpPr>
          <p:nvPr>
            <p:ph type="title"/>
            <p:custDataLst>
              <p:tags r:id="rId2"/>
            </p:custDataLst>
          </p:nvPr>
        </p:nvSpPr>
        <p:spPr>
          <a:xfrm>
            <a:off x="608400" y="274390"/>
            <a:ext cx="10969200" cy="705600"/>
          </a:xfrm>
        </p:spPr>
        <p:txBody>
          <a:bodyPr/>
          <a:lstStyle/>
          <a:p>
            <a:r>
              <a:rPr lang="zh-CN" altLang="en-US"/>
              <a:t>网络应用的基础：进程间通信</a:t>
            </a:r>
            <a:endParaRPr lang="en-US" altLang="zh-CN"/>
          </a:p>
        </p:txBody>
      </p:sp>
      <p:sp>
        <p:nvSpPr>
          <p:cNvPr id="2" name="内容占位符 1"/>
          <p:cNvSpPr>
            <a:spLocks noGrp="1"/>
          </p:cNvSpPr>
          <p:nvPr>
            <p:ph idx="1"/>
            <p:custDataLst>
              <p:tags r:id="rId3"/>
            </p:custDataLst>
          </p:nvPr>
        </p:nvSpPr>
        <p:spPr/>
        <p:txBody>
          <a:bodyPr/>
          <a:lstStyle/>
          <a:p>
            <a:r>
              <a:rPr sz="2400" dirty="0">
                <a:solidFill>
                  <a:schemeClr val="tx1">
                    <a:lumMod val="65000"/>
                    <a:lumOff val="35000"/>
                  </a:schemeClr>
                </a:solidFill>
              </a:rPr>
              <a:t>如何寻址进程？</a:t>
            </a:r>
          </a:p>
          <a:p>
            <a:r>
              <a:rPr sz="2400" dirty="0">
                <a:solidFill>
                  <a:schemeClr val="tx1">
                    <a:lumMod val="65000"/>
                    <a:lumOff val="35000"/>
                  </a:schemeClr>
                </a:solidFill>
              </a:rPr>
              <a:t>不同主机上的进程间通信，每个进程必须拥有</a:t>
            </a:r>
            <a:r>
              <a:rPr sz="2400" b="1" dirty="0">
                <a:solidFill>
                  <a:schemeClr val="tx1">
                    <a:lumMod val="65000"/>
                    <a:lumOff val="35000"/>
                  </a:schemeClr>
                </a:solidFill>
              </a:rPr>
              <a:t>标识符</a:t>
            </a:r>
          </a:p>
          <a:p>
            <a:r>
              <a:rPr sz="2400" dirty="0">
                <a:solidFill>
                  <a:schemeClr val="tx1">
                    <a:lumMod val="65000"/>
                    <a:lumOff val="35000"/>
                  </a:schemeClr>
                </a:solidFill>
              </a:rPr>
              <a:t>进程的标识符：</a:t>
            </a:r>
            <a:r>
              <a:rPr lang="en-US" altLang="zh-CN" sz="2400" dirty="0">
                <a:solidFill>
                  <a:schemeClr val="tx1">
                    <a:lumMod val="65000"/>
                    <a:lumOff val="35000"/>
                  </a:schemeClr>
                </a:solidFill>
              </a:rPr>
              <a:t>IP</a:t>
            </a:r>
            <a:r>
              <a:rPr sz="2400" dirty="0">
                <a:solidFill>
                  <a:schemeClr val="tx1">
                    <a:lumMod val="65000"/>
                    <a:lumOff val="35000"/>
                  </a:schemeClr>
                </a:solidFill>
              </a:rPr>
              <a:t>地址</a:t>
            </a:r>
            <a:r>
              <a:rPr lang="en-US" altLang="zh-CN" sz="2400" dirty="0">
                <a:solidFill>
                  <a:schemeClr val="tx1">
                    <a:lumMod val="65000"/>
                    <a:lumOff val="35000"/>
                  </a:schemeClr>
                </a:solidFill>
              </a:rPr>
              <a:t> + </a:t>
            </a:r>
            <a:r>
              <a:rPr sz="2400" dirty="0">
                <a:solidFill>
                  <a:schemeClr val="tx1">
                    <a:lumMod val="65000"/>
                    <a:lumOff val="35000"/>
                  </a:schemeClr>
                </a:solidFill>
              </a:rPr>
              <a:t>端口号</a:t>
            </a:r>
          </a:p>
          <a:p>
            <a:r>
              <a:rPr lang="en-US" altLang="zh-CN" sz="2400" dirty="0">
                <a:solidFill>
                  <a:schemeClr val="tx1">
                    <a:lumMod val="65000"/>
                    <a:lumOff val="35000"/>
                  </a:schemeClr>
                </a:solidFill>
              </a:rPr>
              <a:t>IP</a:t>
            </a:r>
            <a:r>
              <a:rPr sz="2400" dirty="0">
                <a:solidFill>
                  <a:schemeClr val="tx1">
                    <a:lumMod val="65000"/>
                    <a:lumOff val="35000"/>
                  </a:schemeClr>
                </a:solidFill>
              </a:rPr>
              <a:t>地址：能够唯一标识主机的量</a:t>
            </a:r>
          </a:p>
          <a:p>
            <a:r>
              <a:rPr sz="2400" dirty="0">
                <a:solidFill>
                  <a:schemeClr val="tx1">
                    <a:lumMod val="65000"/>
                    <a:lumOff val="35000"/>
                  </a:schemeClr>
                </a:solidFill>
              </a:rPr>
              <a:t>端口号（</a:t>
            </a:r>
            <a:r>
              <a:rPr lang="en-US" altLang="zh-CN" sz="2400" dirty="0">
                <a:solidFill>
                  <a:schemeClr val="tx1">
                    <a:lumMod val="65000"/>
                    <a:lumOff val="35000"/>
                  </a:schemeClr>
                </a:solidFill>
              </a:rPr>
              <a:t>Port number</a:t>
            </a:r>
            <a:r>
              <a:rPr sz="2400" dirty="0">
                <a:solidFill>
                  <a:schemeClr val="tx1">
                    <a:lumMod val="65000"/>
                    <a:lumOff val="35000"/>
                  </a:schemeClr>
                </a:solidFill>
              </a:rPr>
              <a:t>）：为主机上每个需要通信的进程分配一个端口号</a:t>
            </a:r>
          </a:p>
        </p:txBody>
      </p:sp>
    </p:spTree>
    <p:custDataLst>
      <p:tags r:id="rId1"/>
    </p:custData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9525" y="-15240"/>
            <a:ext cx="12221210" cy="1284605"/>
          </a:xfrm>
          <a:prstGeom prst="rect">
            <a:avLst/>
          </a:prstGeom>
          <a:gradFill>
            <a:gsLst>
              <a:gs pos="79000">
                <a:srgbClr val="99A5B8"/>
              </a:gs>
              <a:gs pos="26000">
                <a:srgbClr val="BBC3D0"/>
              </a:gs>
              <a:gs pos="97000">
                <a:srgbClr val="7787A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标题 2"/>
          <p:cNvSpPr>
            <a:spLocks noGrp="1"/>
          </p:cNvSpPr>
          <p:nvPr>
            <p:ph type="title"/>
            <p:custDataLst>
              <p:tags r:id="rId2"/>
            </p:custDataLst>
          </p:nvPr>
        </p:nvSpPr>
        <p:spPr>
          <a:xfrm>
            <a:off x="608400" y="274390"/>
            <a:ext cx="10969200" cy="705600"/>
          </a:xfrm>
        </p:spPr>
        <p:txBody>
          <a:bodyPr/>
          <a:lstStyle/>
          <a:p>
            <a:r>
              <a:rPr lang="zh-CN" altLang="en-US"/>
              <a:t>网络应用的基础：进程间通信</a:t>
            </a:r>
            <a:endParaRPr lang="en-US" altLang="zh-CN"/>
          </a:p>
        </p:txBody>
      </p:sp>
      <p:sp>
        <p:nvSpPr>
          <p:cNvPr id="11" name="文本框 10"/>
          <p:cNvSpPr txBox="1"/>
          <p:nvPr/>
        </p:nvSpPr>
        <p:spPr>
          <a:xfrm>
            <a:off x="871220" y="1474152"/>
            <a:ext cx="1920240" cy="460375"/>
          </a:xfrm>
          <a:prstGeom prst="rect">
            <a:avLst/>
          </a:prstGeom>
          <a:noFill/>
        </p:spPr>
        <p:txBody>
          <a:bodyPr wrap="square" rtlCol="0">
            <a:spAutoFit/>
          </a:bodyPr>
          <a:lstStyle/>
          <a:p>
            <a:r>
              <a:rPr lang="zh-CN" altLang="en-US" sz="2400" dirty="0"/>
              <a:t>应用层协议</a:t>
            </a:r>
          </a:p>
        </p:txBody>
      </p:sp>
      <p:sp>
        <p:nvSpPr>
          <p:cNvPr id="12" name="文本框 11"/>
          <p:cNvSpPr txBox="1"/>
          <p:nvPr/>
        </p:nvSpPr>
        <p:spPr>
          <a:xfrm>
            <a:off x="871220" y="1997075"/>
            <a:ext cx="6410325" cy="2676525"/>
          </a:xfrm>
          <a:prstGeom prst="rect">
            <a:avLst/>
          </a:prstGeom>
          <a:noFill/>
        </p:spPr>
        <p:txBody>
          <a:bodyPr wrap="square" rtlCol="0">
            <a:spAutoFit/>
          </a:bodyPr>
          <a:lstStyle/>
          <a:p>
            <a:r>
              <a:rPr lang="zh-CN" altLang="en-US" sz="2400" dirty="0"/>
              <a:t>网络应用需遵循应用层协议</a:t>
            </a:r>
          </a:p>
          <a:p>
            <a:r>
              <a:rPr lang="zh-CN" altLang="en-US" sz="2400" dirty="0"/>
              <a:t>公开协议</a:t>
            </a:r>
          </a:p>
          <a:p>
            <a:pPr indent="457200"/>
            <a:r>
              <a:rPr lang="zh-CN" altLang="en-US" sz="2400" dirty="0"/>
              <a:t>由</a:t>
            </a:r>
            <a:r>
              <a:rPr lang="en-US" altLang="zh-CN" sz="2400" dirty="0"/>
              <a:t>RFC(Request for Comments)</a:t>
            </a:r>
            <a:r>
              <a:rPr lang="zh-CN" altLang="en-US" sz="2400" dirty="0"/>
              <a:t>定义</a:t>
            </a:r>
          </a:p>
          <a:p>
            <a:pPr indent="457200"/>
            <a:r>
              <a:rPr lang="zh-CN" altLang="en-US" sz="2400" dirty="0"/>
              <a:t>允许互操作</a:t>
            </a:r>
          </a:p>
          <a:p>
            <a:pPr indent="457200"/>
            <a:r>
              <a:rPr lang="en-US" altLang="zh-CN" sz="2400" dirty="0"/>
              <a:t>HTTP</a:t>
            </a:r>
            <a:r>
              <a:rPr lang="zh-CN" altLang="en-US" sz="2400" dirty="0"/>
              <a:t>，</a:t>
            </a:r>
            <a:r>
              <a:rPr lang="en-US" altLang="zh-CN" sz="2400" dirty="0"/>
              <a:t>SMTP......</a:t>
            </a:r>
          </a:p>
          <a:p>
            <a:pPr marL="0" lvl="0" indent="0">
              <a:buNone/>
            </a:pPr>
            <a:r>
              <a:rPr lang="zh-CN" altLang="en-US" sz="2400" dirty="0"/>
              <a:t>私有协议</a:t>
            </a:r>
          </a:p>
          <a:p>
            <a:pPr marL="0" lvl="0" indent="457200">
              <a:buNone/>
            </a:pPr>
            <a:r>
              <a:rPr lang="zh-CN" altLang="en-US" sz="2400" dirty="0"/>
              <a:t>多数</a:t>
            </a:r>
            <a:r>
              <a:rPr lang="en-US" altLang="zh-CN" sz="2400" dirty="0"/>
              <a:t>P2P</a:t>
            </a:r>
            <a:r>
              <a:rPr lang="zh-CN" altLang="en-US" sz="2400" dirty="0"/>
              <a:t>文件共享应用</a:t>
            </a:r>
          </a:p>
        </p:txBody>
      </p:sp>
      <p:pic>
        <p:nvPicPr>
          <p:cNvPr id="13" name="图片 12"/>
          <p:cNvPicPr>
            <a:picLocks noChangeAspect="1"/>
          </p:cNvPicPr>
          <p:nvPr/>
        </p:nvPicPr>
        <p:blipFill>
          <a:blip r:embed="rId5"/>
          <a:srcRect l="1994" t="3298" r="18405"/>
          <a:stretch>
            <a:fillRect/>
          </a:stretch>
        </p:blipFill>
        <p:spPr>
          <a:xfrm>
            <a:off x="6437131" y="2139315"/>
            <a:ext cx="5676900" cy="4170680"/>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0-#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0-#ppt_w/2"/>
                                          </p:val>
                                        </p:tav>
                                        <p:tav tm="100000">
                                          <p:val>
                                            <p:strVal val="#ppt_x"/>
                                          </p:val>
                                        </p:tav>
                                      </p:tavLst>
                                    </p:anim>
                                    <p:anim calcmode="lin" valueType="num">
                                      <p:cBhvr additive="base">
                                        <p:cTn id="14"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500" fill="hold"/>
                                        <p:tgtEl>
                                          <p:spTgt spid="13"/>
                                        </p:tgtEl>
                                        <p:attrNameLst>
                                          <p:attrName>ppt_x</p:attrName>
                                        </p:attrNameLst>
                                      </p:cBhvr>
                                      <p:tavLst>
                                        <p:tav tm="0">
                                          <p:val>
                                            <p:strVal val="1+#ppt_w/2"/>
                                          </p:val>
                                        </p:tav>
                                        <p:tav tm="100000">
                                          <p:val>
                                            <p:strVal val="#ppt_x"/>
                                          </p:val>
                                        </p:tav>
                                      </p:tavLst>
                                    </p:anim>
                                    <p:anim calcmode="lin" valueType="num">
                                      <p:cBhvr additive="base">
                                        <p:cTn id="20" dur="50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P spid="12" grpId="0"/>
      <p:bldP spid="12" grpId="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9525" y="-15240"/>
            <a:ext cx="12221210" cy="1284605"/>
          </a:xfrm>
          <a:prstGeom prst="rect">
            <a:avLst/>
          </a:prstGeom>
          <a:gradFill>
            <a:gsLst>
              <a:gs pos="79000">
                <a:srgbClr val="99A5B8"/>
              </a:gs>
              <a:gs pos="26000">
                <a:srgbClr val="BBC3D0"/>
              </a:gs>
              <a:gs pos="97000">
                <a:srgbClr val="7787A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标题 2"/>
          <p:cNvSpPr>
            <a:spLocks noGrp="1"/>
          </p:cNvSpPr>
          <p:nvPr>
            <p:ph type="title"/>
            <p:custDataLst>
              <p:tags r:id="rId2"/>
            </p:custDataLst>
          </p:nvPr>
        </p:nvSpPr>
        <p:spPr>
          <a:xfrm>
            <a:off x="608400" y="274390"/>
            <a:ext cx="10969200" cy="705600"/>
          </a:xfrm>
        </p:spPr>
        <p:txBody>
          <a:bodyPr/>
          <a:lstStyle/>
          <a:p>
            <a:r>
              <a:rPr lang="zh-CN" altLang="en-US"/>
              <a:t>网络应用的基础：进程间通信</a:t>
            </a:r>
            <a:endParaRPr lang="en-US" altLang="zh-CN"/>
          </a:p>
        </p:txBody>
      </p:sp>
      <p:sp>
        <p:nvSpPr>
          <p:cNvPr id="2" name="内容占位符 1"/>
          <p:cNvSpPr>
            <a:spLocks noGrp="1"/>
          </p:cNvSpPr>
          <p:nvPr>
            <p:ph idx="1"/>
            <p:custDataLst>
              <p:tags r:id="rId3"/>
            </p:custDataLst>
          </p:nvPr>
        </p:nvSpPr>
        <p:spPr/>
        <p:txBody>
          <a:bodyPr>
            <a:normAutofit fontScale="97500"/>
          </a:bodyPr>
          <a:lstStyle/>
          <a:p>
            <a:r>
              <a:rPr sz="2400" dirty="0">
                <a:solidFill>
                  <a:schemeClr val="tx1">
                    <a:lumMod val="65000"/>
                    <a:lumOff val="35000"/>
                  </a:schemeClr>
                </a:solidFill>
              </a:rPr>
              <a:t>消息的类型</a:t>
            </a:r>
            <a:r>
              <a:rPr lang="en-US" altLang="zh-CN" sz="2400" dirty="0">
                <a:solidFill>
                  <a:schemeClr val="tx1">
                    <a:lumMod val="65000"/>
                    <a:lumOff val="35000"/>
                  </a:schemeClr>
                </a:solidFill>
              </a:rPr>
              <a:t>(type)</a:t>
            </a:r>
          </a:p>
          <a:p>
            <a:pPr lvl="1"/>
            <a:r>
              <a:rPr sz="2130" dirty="0">
                <a:solidFill>
                  <a:schemeClr val="tx1">
                    <a:lumMod val="65000"/>
                    <a:lumOff val="35000"/>
                  </a:schemeClr>
                </a:solidFill>
              </a:rPr>
              <a:t>请求消息</a:t>
            </a:r>
          </a:p>
          <a:p>
            <a:pPr lvl="1"/>
            <a:r>
              <a:rPr sz="2130" dirty="0">
                <a:solidFill>
                  <a:schemeClr val="tx1">
                    <a:lumMod val="65000"/>
                    <a:lumOff val="35000"/>
                  </a:schemeClr>
                </a:solidFill>
              </a:rPr>
              <a:t>响应消息</a:t>
            </a:r>
          </a:p>
          <a:p>
            <a:pPr marL="228600" lvl="0" indent="-228600">
              <a:buFont typeface="Arial" panose="020B0604020202020204" pitchFamily="34" charset="0"/>
              <a:buChar char="●"/>
            </a:pPr>
            <a:r>
              <a:rPr sz="2400" dirty="0">
                <a:solidFill>
                  <a:schemeClr val="tx1">
                    <a:lumMod val="65000"/>
                    <a:lumOff val="35000"/>
                  </a:schemeClr>
                </a:solidFill>
              </a:rPr>
              <a:t>消息的语法</a:t>
            </a:r>
            <a:r>
              <a:rPr lang="en-US" altLang="zh-CN" sz="2400" dirty="0">
                <a:solidFill>
                  <a:schemeClr val="tx1">
                    <a:lumMod val="65000"/>
                    <a:lumOff val="35000"/>
                  </a:schemeClr>
                </a:solidFill>
              </a:rPr>
              <a:t>(syntax)/</a:t>
            </a:r>
            <a:r>
              <a:rPr sz="2400" dirty="0">
                <a:solidFill>
                  <a:schemeClr val="tx1">
                    <a:lumMod val="65000"/>
                    <a:lumOff val="35000"/>
                  </a:schemeClr>
                </a:solidFill>
              </a:rPr>
              <a:t>格式</a:t>
            </a:r>
          </a:p>
          <a:p>
            <a:pPr marL="685800" lvl="1" indent="-228600">
              <a:buFont typeface="Arial" panose="020B0604020202020204" pitchFamily="34" charset="0"/>
              <a:buChar char="●"/>
            </a:pPr>
            <a:r>
              <a:rPr sz="2130" dirty="0">
                <a:solidFill>
                  <a:schemeClr val="tx1">
                    <a:lumMod val="65000"/>
                    <a:lumOff val="35000"/>
                  </a:schemeClr>
                </a:solidFill>
              </a:rPr>
              <a:t>消息中有哪些字段</a:t>
            </a:r>
            <a:r>
              <a:rPr lang="en-US" altLang="zh-CN" sz="2130" dirty="0">
                <a:solidFill>
                  <a:schemeClr val="tx1">
                    <a:lumMod val="65000"/>
                    <a:lumOff val="35000"/>
                  </a:schemeClr>
                </a:solidFill>
              </a:rPr>
              <a:t>(field)</a:t>
            </a:r>
          </a:p>
          <a:p>
            <a:pPr marL="685800" lvl="1" indent="-228600">
              <a:buFont typeface="Arial" panose="020B0604020202020204" pitchFamily="34" charset="0"/>
              <a:buChar char="●"/>
            </a:pPr>
            <a:r>
              <a:rPr sz="2130" dirty="0">
                <a:solidFill>
                  <a:schemeClr val="tx1">
                    <a:lumMod val="65000"/>
                    <a:lumOff val="35000"/>
                  </a:schemeClr>
                </a:solidFill>
              </a:rPr>
              <a:t>每个字段如何描述</a:t>
            </a:r>
          </a:p>
          <a:p>
            <a:pPr marL="228600" lvl="0" indent="-228600">
              <a:buFont typeface="Arial" panose="020B0604020202020204" pitchFamily="34" charset="0"/>
              <a:buChar char="●"/>
            </a:pPr>
            <a:r>
              <a:rPr sz="2400" dirty="0">
                <a:solidFill>
                  <a:schemeClr val="tx1">
                    <a:lumMod val="65000"/>
                    <a:lumOff val="35000"/>
                  </a:schemeClr>
                </a:solidFill>
              </a:rPr>
              <a:t>字段的语义</a:t>
            </a:r>
            <a:r>
              <a:rPr lang="en-US" altLang="zh-CN" sz="2400" dirty="0">
                <a:solidFill>
                  <a:schemeClr val="tx1">
                    <a:lumMod val="65000"/>
                    <a:lumOff val="35000"/>
                  </a:schemeClr>
                </a:solidFill>
              </a:rPr>
              <a:t>(semantics)</a:t>
            </a:r>
          </a:p>
          <a:p>
            <a:pPr marL="685800" lvl="1" indent="-228600">
              <a:buFont typeface="Arial" panose="020B0604020202020204" pitchFamily="34" charset="0"/>
              <a:buChar char="●"/>
            </a:pPr>
            <a:r>
              <a:rPr sz="2130" dirty="0">
                <a:solidFill>
                  <a:schemeClr val="tx1">
                    <a:lumMod val="65000"/>
                    <a:lumOff val="35000"/>
                  </a:schemeClr>
                </a:solidFill>
              </a:rPr>
              <a:t>字段中信息的含义</a:t>
            </a:r>
          </a:p>
          <a:p>
            <a:pPr marL="228600" lvl="0" indent="-228600">
              <a:buFont typeface="Arial" panose="020B0604020202020204" pitchFamily="34" charset="0"/>
              <a:buChar char="●"/>
            </a:pPr>
            <a:r>
              <a:rPr sz="2400" dirty="0">
                <a:solidFill>
                  <a:schemeClr val="tx1">
                    <a:lumMod val="65000"/>
                    <a:lumOff val="35000"/>
                  </a:schemeClr>
                </a:solidFill>
              </a:rPr>
              <a:t>规则</a:t>
            </a:r>
            <a:r>
              <a:rPr lang="en-US" altLang="zh-CN" sz="2400" dirty="0">
                <a:solidFill>
                  <a:schemeClr val="tx1">
                    <a:lumMod val="65000"/>
                    <a:lumOff val="35000"/>
                  </a:schemeClr>
                </a:solidFill>
              </a:rPr>
              <a:t>(rules)</a:t>
            </a:r>
          </a:p>
          <a:p>
            <a:pPr marL="685800" lvl="1" indent="-228600">
              <a:buFont typeface="Arial" panose="020B0604020202020204" pitchFamily="34" charset="0"/>
              <a:buChar char="●"/>
            </a:pPr>
            <a:r>
              <a:rPr sz="2130" dirty="0">
                <a:solidFill>
                  <a:schemeClr val="tx1">
                    <a:lumMod val="65000"/>
                    <a:lumOff val="35000"/>
                  </a:schemeClr>
                </a:solidFill>
              </a:rPr>
              <a:t>进程何时发送</a:t>
            </a:r>
            <a:r>
              <a:rPr lang="en-US" altLang="zh-CN" sz="2130" dirty="0">
                <a:solidFill>
                  <a:schemeClr val="tx1">
                    <a:lumMod val="65000"/>
                    <a:lumOff val="35000"/>
                  </a:schemeClr>
                </a:solidFill>
              </a:rPr>
              <a:t>/</a:t>
            </a:r>
            <a:r>
              <a:rPr sz="2130" dirty="0">
                <a:solidFill>
                  <a:schemeClr val="tx1">
                    <a:lumMod val="65000"/>
                    <a:lumOff val="35000"/>
                  </a:schemeClr>
                </a:solidFill>
              </a:rPr>
              <a:t>响应信息</a:t>
            </a:r>
          </a:p>
          <a:p>
            <a:pPr marL="685800" lvl="1" indent="-228600">
              <a:buFont typeface="Arial" panose="020B0604020202020204" pitchFamily="34" charset="0"/>
              <a:buChar char="●"/>
            </a:pPr>
            <a:r>
              <a:rPr sz="2130" dirty="0">
                <a:solidFill>
                  <a:schemeClr val="tx1">
                    <a:lumMod val="65000"/>
                    <a:lumOff val="35000"/>
                  </a:schemeClr>
                </a:solidFill>
              </a:rPr>
              <a:t>进程何时发送</a:t>
            </a:r>
            <a:r>
              <a:rPr lang="en-US" altLang="zh-CN" sz="2130" dirty="0">
                <a:solidFill>
                  <a:schemeClr val="tx1">
                    <a:lumMod val="65000"/>
                    <a:lumOff val="35000"/>
                  </a:schemeClr>
                </a:solidFill>
              </a:rPr>
              <a:t>/</a:t>
            </a:r>
            <a:r>
              <a:rPr sz="2130" dirty="0">
                <a:solidFill>
                  <a:schemeClr val="tx1">
                    <a:lumMod val="65000"/>
                    <a:lumOff val="35000"/>
                  </a:schemeClr>
                </a:solidFill>
              </a:rPr>
              <a:t>响应信息</a:t>
            </a:r>
          </a:p>
        </p:txBody>
      </p:sp>
      <p:pic>
        <p:nvPicPr>
          <p:cNvPr id="5" name="图片 4"/>
          <p:cNvPicPr>
            <a:picLocks noChangeAspect="1"/>
          </p:cNvPicPr>
          <p:nvPr/>
        </p:nvPicPr>
        <p:blipFill>
          <a:blip r:embed="rId6"/>
          <a:stretch>
            <a:fillRect/>
          </a:stretch>
        </p:blipFill>
        <p:spPr>
          <a:xfrm>
            <a:off x="7165975" y="2233295"/>
            <a:ext cx="4340225" cy="3273425"/>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xEl>
                                              <p:pRg st="0" end="0"/>
                                            </p:txEl>
                                          </p:spTgt>
                                        </p:tgtEl>
                                        <p:attrNameLst>
                                          <p:attrName>style.visibility</p:attrName>
                                        </p:attrNameLst>
                                      </p:cBhvr>
                                      <p:to>
                                        <p:strVal val="visible"/>
                                      </p:to>
                                    </p:set>
                                    <p:anim calcmode="lin" valueType="num">
                                      <p:cBhvr additive="base">
                                        <p:cTn id="13"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0" end="0"/>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2">
                                            <p:txEl>
                                              <p:pRg st="1" end="1"/>
                                            </p:txEl>
                                          </p:spTgt>
                                        </p:tgtEl>
                                        <p:attrNameLst>
                                          <p:attrName>style.visibility</p:attrName>
                                        </p:attrNameLst>
                                      </p:cBhvr>
                                      <p:to>
                                        <p:strVal val="visible"/>
                                      </p:to>
                                    </p:set>
                                    <p:anim calcmode="lin" valueType="num">
                                      <p:cBhvr additive="base">
                                        <p:cTn id="17"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2">
                                            <p:txEl>
                                              <p:pRg st="1" end="1"/>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2">
                                            <p:txEl>
                                              <p:pRg st="2" end="2"/>
                                            </p:txEl>
                                          </p:spTgt>
                                        </p:tgtEl>
                                        <p:attrNameLst>
                                          <p:attrName>style.visibility</p:attrName>
                                        </p:attrNameLst>
                                      </p:cBhvr>
                                      <p:to>
                                        <p:strVal val="visible"/>
                                      </p:to>
                                    </p:set>
                                    <p:anim calcmode="lin" valueType="num">
                                      <p:cBhvr additive="base">
                                        <p:cTn id="21"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2">
                                            <p:txEl>
                                              <p:pRg st="3" end="3"/>
                                            </p:txEl>
                                          </p:spTgt>
                                        </p:tgtEl>
                                        <p:attrNameLst>
                                          <p:attrName>style.visibility</p:attrName>
                                        </p:attrNameLst>
                                      </p:cBhvr>
                                      <p:to>
                                        <p:strVal val="visible"/>
                                      </p:to>
                                    </p:set>
                                    <p:anim calcmode="lin" valueType="num">
                                      <p:cBhvr additive="base">
                                        <p:cTn id="27"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2">
                                            <p:txEl>
                                              <p:pRg st="3" end="3"/>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2">
                                            <p:txEl>
                                              <p:pRg st="4" end="4"/>
                                            </p:txEl>
                                          </p:spTgt>
                                        </p:tgtEl>
                                        <p:attrNameLst>
                                          <p:attrName>style.visibility</p:attrName>
                                        </p:attrNameLst>
                                      </p:cBhvr>
                                      <p:to>
                                        <p:strVal val="visible"/>
                                      </p:to>
                                    </p:set>
                                    <p:anim calcmode="lin" valueType="num">
                                      <p:cBhvr additive="base">
                                        <p:cTn id="31" dur="500" fill="hold"/>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
                                            <p:txEl>
                                              <p:pRg st="4" end="4"/>
                                            </p:txEl>
                                          </p:spTgt>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2">
                                            <p:txEl>
                                              <p:pRg st="5" end="5"/>
                                            </p:txEl>
                                          </p:spTgt>
                                        </p:tgtEl>
                                        <p:attrNameLst>
                                          <p:attrName>style.visibility</p:attrName>
                                        </p:attrNameLst>
                                      </p:cBhvr>
                                      <p:to>
                                        <p:strVal val="visible"/>
                                      </p:to>
                                    </p:set>
                                    <p:anim calcmode="lin" valueType="num">
                                      <p:cBhvr additive="base">
                                        <p:cTn id="35" dur="500" fill="hold"/>
                                        <p:tgtEl>
                                          <p:spTgt spid="2">
                                            <p:txEl>
                                              <p:pRg st="5" end="5"/>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2">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2">
                                            <p:txEl>
                                              <p:pRg st="6" end="6"/>
                                            </p:txEl>
                                          </p:spTgt>
                                        </p:tgtEl>
                                        <p:attrNameLst>
                                          <p:attrName>style.visibility</p:attrName>
                                        </p:attrNameLst>
                                      </p:cBhvr>
                                      <p:to>
                                        <p:strVal val="visible"/>
                                      </p:to>
                                    </p:set>
                                    <p:anim calcmode="lin" valueType="num">
                                      <p:cBhvr additive="base">
                                        <p:cTn id="41" dur="500" fill="hold"/>
                                        <p:tgtEl>
                                          <p:spTgt spid="2">
                                            <p:txEl>
                                              <p:pRg st="6" end="6"/>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2">
                                            <p:txEl>
                                              <p:pRg st="6" end="6"/>
                                            </p:txEl>
                                          </p:spTgt>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stCondLst>
                                    <p:cond delay="0"/>
                                  </p:stCondLst>
                                  <p:childTnLst>
                                    <p:set>
                                      <p:cBhvr>
                                        <p:cTn id="44" dur="1" fill="hold">
                                          <p:stCondLst>
                                            <p:cond delay="0"/>
                                          </p:stCondLst>
                                        </p:cTn>
                                        <p:tgtEl>
                                          <p:spTgt spid="2">
                                            <p:txEl>
                                              <p:pRg st="7" end="7"/>
                                            </p:txEl>
                                          </p:spTgt>
                                        </p:tgtEl>
                                        <p:attrNameLst>
                                          <p:attrName>style.visibility</p:attrName>
                                        </p:attrNameLst>
                                      </p:cBhvr>
                                      <p:to>
                                        <p:strVal val="visible"/>
                                      </p:to>
                                    </p:set>
                                    <p:anim calcmode="lin" valueType="num">
                                      <p:cBhvr additive="base">
                                        <p:cTn id="45" dur="500" fill="hold"/>
                                        <p:tgtEl>
                                          <p:spTgt spid="2">
                                            <p:txEl>
                                              <p:pRg st="7" end="7"/>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2">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nodeType="clickEffect">
                                  <p:stCondLst>
                                    <p:cond delay="0"/>
                                  </p:stCondLst>
                                  <p:childTnLst>
                                    <p:set>
                                      <p:cBhvr>
                                        <p:cTn id="50" dur="1" fill="hold">
                                          <p:stCondLst>
                                            <p:cond delay="0"/>
                                          </p:stCondLst>
                                        </p:cTn>
                                        <p:tgtEl>
                                          <p:spTgt spid="2">
                                            <p:txEl>
                                              <p:pRg st="8" end="8"/>
                                            </p:txEl>
                                          </p:spTgt>
                                        </p:tgtEl>
                                        <p:attrNameLst>
                                          <p:attrName>style.visibility</p:attrName>
                                        </p:attrNameLst>
                                      </p:cBhvr>
                                      <p:to>
                                        <p:strVal val="visible"/>
                                      </p:to>
                                    </p:set>
                                    <p:anim calcmode="lin" valueType="num">
                                      <p:cBhvr additive="base">
                                        <p:cTn id="51" dur="500" fill="hold"/>
                                        <p:tgtEl>
                                          <p:spTgt spid="2">
                                            <p:txEl>
                                              <p:pRg st="8" end="8"/>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2">
                                            <p:txEl>
                                              <p:pRg st="8" end="8"/>
                                            </p:txEl>
                                          </p:spTgt>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2">
                                            <p:txEl>
                                              <p:pRg st="9" end="9"/>
                                            </p:txEl>
                                          </p:spTgt>
                                        </p:tgtEl>
                                        <p:attrNameLst>
                                          <p:attrName>style.visibility</p:attrName>
                                        </p:attrNameLst>
                                      </p:cBhvr>
                                      <p:to>
                                        <p:strVal val="visible"/>
                                      </p:to>
                                    </p:set>
                                    <p:anim calcmode="lin" valueType="num">
                                      <p:cBhvr additive="base">
                                        <p:cTn id="55" dur="500" fill="hold"/>
                                        <p:tgtEl>
                                          <p:spTgt spid="2">
                                            <p:txEl>
                                              <p:pRg st="9" end="9"/>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2">
                                            <p:txEl>
                                              <p:pRg st="9" end="9"/>
                                            </p:txEl>
                                          </p:spTgt>
                                        </p:tgtEl>
                                        <p:attrNameLst>
                                          <p:attrName>ppt_y</p:attrName>
                                        </p:attrNameLst>
                                      </p:cBhvr>
                                      <p:tavLst>
                                        <p:tav tm="0">
                                          <p:val>
                                            <p:strVal val="1+#ppt_h/2"/>
                                          </p:val>
                                        </p:tav>
                                        <p:tav tm="100000">
                                          <p:val>
                                            <p:strVal val="#ppt_y"/>
                                          </p:val>
                                        </p:tav>
                                      </p:tavLst>
                                    </p:anim>
                                  </p:childTnLst>
                                </p:cTn>
                              </p:par>
                              <p:par>
                                <p:cTn id="57" presetID="2" presetClass="entr" presetSubtype="4" fill="hold" nodeType="withEffect">
                                  <p:stCondLst>
                                    <p:cond delay="0"/>
                                  </p:stCondLst>
                                  <p:childTnLst>
                                    <p:set>
                                      <p:cBhvr>
                                        <p:cTn id="58" dur="1" fill="hold">
                                          <p:stCondLst>
                                            <p:cond delay="0"/>
                                          </p:stCondLst>
                                        </p:cTn>
                                        <p:tgtEl>
                                          <p:spTgt spid="2">
                                            <p:txEl>
                                              <p:pRg st="10" end="10"/>
                                            </p:txEl>
                                          </p:spTgt>
                                        </p:tgtEl>
                                        <p:attrNameLst>
                                          <p:attrName>style.visibility</p:attrName>
                                        </p:attrNameLst>
                                      </p:cBhvr>
                                      <p:to>
                                        <p:strVal val="visible"/>
                                      </p:to>
                                    </p:set>
                                    <p:anim calcmode="lin" valueType="num">
                                      <p:cBhvr additive="base">
                                        <p:cTn id="59" dur="500" fill="hold"/>
                                        <p:tgtEl>
                                          <p:spTgt spid="2">
                                            <p:txEl>
                                              <p:pRg st="10" end="10"/>
                                            </p:txEl>
                                          </p:spTgt>
                                        </p:tgtEl>
                                        <p:attrNameLst>
                                          <p:attrName>ppt_x</p:attrName>
                                        </p:attrNameLst>
                                      </p:cBhvr>
                                      <p:tavLst>
                                        <p:tav tm="0">
                                          <p:val>
                                            <p:strVal val="#ppt_x"/>
                                          </p:val>
                                        </p:tav>
                                        <p:tav tm="100000">
                                          <p:val>
                                            <p:strVal val="#ppt_x"/>
                                          </p:val>
                                        </p:tav>
                                      </p:tavLst>
                                    </p:anim>
                                    <p:anim calcmode="lin" valueType="num">
                                      <p:cBhvr additive="base">
                                        <p:cTn id="60" dur="500" fill="hold"/>
                                        <p:tgtEl>
                                          <p:spTgt spid="2">
                                            <p:txEl>
                                              <p:pRg st="10" end="1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9525" y="-15240"/>
            <a:ext cx="12221210" cy="1284605"/>
          </a:xfrm>
          <a:prstGeom prst="rect">
            <a:avLst/>
          </a:prstGeom>
          <a:gradFill>
            <a:gsLst>
              <a:gs pos="79000">
                <a:srgbClr val="99A5B8"/>
              </a:gs>
              <a:gs pos="26000">
                <a:srgbClr val="BBC3D0"/>
              </a:gs>
              <a:gs pos="97000">
                <a:srgbClr val="7787A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标题 2"/>
          <p:cNvSpPr>
            <a:spLocks noGrp="1"/>
          </p:cNvSpPr>
          <p:nvPr>
            <p:ph type="title"/>
            <p:custDataLst>
              <p:tags r:id="rId2"/>
            </p:custDataLst>
          </p:nvPr>
        </p:nvSpPr>
        <p:spPr>
          <a:xfrm>
            <a:off x="608400" y="274390"/>
            <a:ext cx="10969200" cy="705600"/>
          </a:xfrm>
        </p:spPr>
        <p:txBody>
          <a:bodyPr/>
          <a:lstStyle/>
          <a:p>
            <a:r>
              <a:rPr lang="zh-CN" altLang="en-US"/>
              <a:t>网络应用的需求与传输层服务</a:t>
            </a:r>
            <a:endParaRPr lang="en-US" altLang="zh-CN"/>
          </a:p>
        </p:txBody>
      </p:sp>
      <p:sp>
        <p:nvSpPr>
          <p:cNvPr id="2" name="内容占位符 1"/>
          <p:cNvSpPr>
            <a:spLocks noGrp="1"/>
          </p:cNvSpPr>
          <p:nvPr>
            <p:ph idx="1"/>
            <p:custDataLst>
              <p:tags r:id="rId3"/>
            </p:custDataLst>
          </p:nvPr>
        </p:nvSpPr>
        <p:spPr/>
        <p:txBody>
          <a:bodyPr/>
          <a:lstStyle/>
          <a:p>
            <a:r>
              <a:rPr sz="2400" dirty="0">
                <a:solidFill>
                  <a:schemeClr val="tx1">
                    <a:lumMod val="65000"/>
                    <a:lumOff val="35000"/>
                  </a:schemeClr>
                </a:solidFill>
              </a:rPr>
              <a:t>网络应用对传输服务的需求</a:t>
            </a:r>
          </a:p>
          <a:p>
            <a:pPr lvl="1"/>
            <a:r>
              <a:rPr sz="2130" dirty="0">
                <a:solidFill>
                  <a:schemeClr val="tx1">
                    <a:lumMod val="65000"/>
                    <a:lumOff val="35000"/>
                  </a:schemeClr>
                </a:solidFill>
              </a:rPr>
              <a:t>数据丢失</a:t>
            </a:r>
            <a:r>
              <a:rPr lang="en-US" altLang="zh-CN" sz="2130" dirty="0">
                <a:solidFill>
                  <a:schemeClr val="tx1">
                    <a:lumMod val="65000"/>
                    <a:lumOff val="35000"/>
                  </a:schemeClr>
                </a:solidFill>
              </a:rPr>
              <a:t>(data loss)/</a:t>
            </a:r>
            <a:r>
              <a:rPr sz="2130" dirty="0">
                <a:solidFill>
                  <a:schemeClr val="tx1">
                    <a:lumMod val="65000"/>
                    <a:lumOff val="35000"/>
                  </a:schemeClr>
                </a:solidFill>
              </a:rPr>
              <a:t>可靠性</a:t>
            </a:r>
            <a:r>
              <a:rPr lang="en-US" altLang="zh-CN" sz="2130" dirty="0">
                <a:solidFill>
                  <a:schemeClr val="tx1">
                    <a:lumMod val="65000"/>
                    <a:lumOff val="35000"/>
                  </a:schemeClr>
                </a:solidFill>
              </a:rPr>
              <a:t>(reliablity)</a:t>
            </a:r>
          </a:p>
          <a:p>
            <a:pPr lvl="2"/>
            <a:r>
              <a:rPr sz="2130" dirty="0">
                <a:solidFill>
                  <a:schemeClr val="tx1">
                    <a:lumMod val="65000"/>
                    <a:lumOff val="35000"/>
                  </a:schemeClr>
                </a:solidFill>
              </a:rPr>
              <a:t>某些网络应用能够容忍一定的数据丢失</a:t>
            </a:r>
          </a:p>
          <a:p>
            <a:pPr lvl="2"/>
            <a:r>
              <a:rPr sz="2130" dirty="0">
                <a:solidFill>
                  <a:schemeClr val="tx1">
                    <a:lumMod val="65000"/>
                    <a:lumOff val="35000"/>
                  </a:schemeClr>
                </a:solidFill>
              </a:rPr>
              <a:t>某些网络应用要求</a:t>
            </a:r>
            <a:r>
              <a:rPr lang="en-US" altLang="zh-CN" sz="2130" dirty="0">
                <a:solidFill>
                  <a:schemeClr val="tx1">
                    <a:lumMod val="65000"/>
                    <a:lumOff val="35000"/>
                  </a:schemeClr>
                </a:solidFill>
              </a:rPr>
              <a:t>100%</a:t>
            </a:r>
            <a:r>
              <a:rPr sz="2130" dirty="0">
                <a:solidFill>
                  <a:schemeClr val="tx1">
                    <a:lumMod val="65000"/>
                    <a:lumOff val="35000"/>
                  </a:schemeClr>
                </a:solidFill>
              </a:rPr>
              <a:t>可靠的传输数据</a:t>
            </a:r>
          </a:p>
          <a:p>
            <a:pPr marL="685800" lvl="1" indent="-228600">
              <a:buFont typeface="Arial" panose="020B0604020202020204" pitchFamily="34" charset="0"/>
              <a:buChar char="●"/>
            </a:pPr>
            <a:r>
              <a:rPr sz="2130" dirty="0">
                <a:solidFill>
                  <a:schemeClr val="tx1">
                    <a:lumMod val="65000"/>
                    <a:lumOff val="35000"/>
                  </a:schemeClr>
                </a:solidFill>
              </a:rPr>
              <a:t>时间延迟</a:t>
            </a:r>
            <a:r>
              <a:rPr lang="en-US" altLang="zh-CN" sz="2130" dirty="0">
                <a:solidFill>
                  <a:schemeClr val="tx1">
                    <a:lumMod val="65000"/>
                    <a:lumOff val="35000"/>
                  </a:schemeClr>
                </a:solidFill>
              </a:rPr>
              <a:t>(delay)</a:t>
            </a:r>
          </a:p>
          <a:p>
            <a:pPr marL="1143000" lvl="2" indent="-228600">
              <a:buFont typeface="Arial" panose="020B0604020202020204" pitchFamily="34" charset="0"/>
              <a:buChar char="●"/>
            </a:pPr>
            <a:r>
              <a:rPr sz="2130" dirty="0">
                <a:solidFill>
                  <a:schemeClr val="tx1">
                    <a:lumMod val="65000"/>
                    <a:lumOff val="35000"/>
                  </a:schemeClr>
                </a:solidFill>
              </a:rPr>
              <a:t>某些应用只有在延迟足够低时才有效</a:t>
            </a:r>
          </a:p>
          <a:p>
            <a:pPr marL="685800" lvl="1" indent="-228600">
              <a:buFont typeface="Arial" panose="020B0604020202020204" pitchFamily="34" charset="0"/>
              <a:buChar char="●"/>
            </a:pPr>
            <a:r>
              <a:rPr sz="2130" dirty="0">
                <a:solidFill>
                  <a:schemeClr val="tx1">
                    <a:lumMod val="65000"/>
                    <a:lumOff val="35000"/>
                  </a:schemeClr>
                </a:solidFill>
              </a:rPr>
              <a:t>带宽</a:t>
            </a:r>
            <a:r>
              <a:rPr lang="en-US" altLang="zh-CN" sz="2130" dirty="0">
                <a:solidFill>
                  <a:schemeClr val="tx1">
                    <a:lumMod val="65000"/>
                    <a:lumOff val="35000"/>
                  </a:schemeClr>
                </a:solidFill>
              </a:rPr>
              <a:t>(bandwidth)</a:t>
            </a:r>
          </a:p>
          <a:p>
            <a:pPr marL="1143000" lvl="2" indent="-228600">
              <a:buFont typeface="Arial" panose="020B0604020202020204" pitchFamily="34" charset="0"/>
              <a:buChar char="●"/>
            </a:pPr>
            <a:r>
              <a:rPr sz="2130" dirty="0">
                <a:solidFill>
                  <a:schemeClr val="tx1">
                    <a:lumMod val="65000"/>
                    <a:lumOff val="35000"/>
                  </a:schemeClr>
                </a:solidFill>
              </a:rPr>
              <a:t>某些应用只有在带宽达到最低要求时才有效</a:t>
            </a:r>
          </a:p>
          <a:p>
            <a:pPr marL="1143000" lvl="2" indent="-228600">
              <a:buFont typeface="Arial" panose="020B0604020202020204" pitchFamily="34" charset="0"/>
              <a:buChar char="●"/>
            </a:pPr>
            <a:r>
              <a:rPr sz="2130" dirty="0">
                <a:solidFill>
                  <a:schemeClr val="tx1">
                    <a:lumMod val="65000"/>
                    <a:lumOff val="35000"/>
                  </a:schemeClr>
                </a:solidFill>
              </a:rPr>
              <a:t>某些应用能够适应任何带宽</a:t>
            </a:r>
          </a:p>
          <a:p>
            <a:pPr lvl="2"/>
            <a:endParaRPr sz="2130" dirty="0">
              <a:solidFill>
                <a:schemeClr val="tx1">
                  <a:lumMod val="65000"/>
                  <a:lumOff val="35000"/>
                </a:schemeClr>
              </a:solidFill>
            </a:endParaRP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 calcmode="lin" valueType="num">
                                      <p:cBhvr additive="base">
                                        <p:cTn id="7"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1" end="1"/>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anim calcmode="lin" valueType="num">
                                      <p:cBhvr additive="base">
                                        <p:cTn id="11"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2">
                                            <p:txEl>
                                              <p:pRg st="2" end="2"/>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anim calcmode="lin" valueType="num">
                                      <p:cBhvr additive="base">
                                        <p:cTn id="15"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2">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anim calcmode="lin" valueType="num">
                                      <p:cBhvr additive="base">
                                        <p:cTn id="21" dur="500" fill="hold"/>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2">
                                            <p:txEl>
                                              <p:pRg st="4" end="4"/>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2">
                                            <p:txEl>
                                              <p:pRg st="5" end="5"/>
                                            </p:txEl>
                                          </p:spTgt>
                                        </p:tgtEl>
                                        <p:attrNameLst>
                                          <p:attrName>style.visibility</p:attrName>
                                        </p:attrNameLst>
                                      </p:cBhvr>
                                      <p:to>
                                        <p:strVal val="visible"/>
                                      </p:to>
                                    </p:set>
                                    <p:anim calcmode="lin" valueType="num">
                                      <p:cBhvr additive="base">
                                        <p:cTn id="25" dur="500" fill="hold"/>
                                        <p:tgtEl>
                                          <p:spTgt spid="2">
                                            <p:txEl>
                                              <p:pRg st="5" end="5"/>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anim calcmode="lin" valueType="num">
                                      <p:cBhvr additive="base">
                                        <p:cTn id="31" dur="500" fill="hold"/>
                                        <p:tgtEl>
                                          <p:spTgt spid="2">
                                            <p:txEl>
                                              <p:pRg st="6" end="6"/>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
                                            <p:txEl>
                                              <p:pRg st="6" end="6"/>
                                            </p:txEl>
                                          </p:spTgt>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2">
                                            <p:txEl>
                                              <p:pRg st="7" end="7"/>
                                            </p:txEl>
                                          </p:spTgt>
                                        </p:tgtEl>
                                        <p:attrNameLst>
                                          <p:attrName>style.visibility</p:attrName>
                                        </p:attrNameLst>
                                      </p:cBhvr>
                                      <p:to>
                                        <p:strVal val="visible"/>
                                      </p:to>
                                    </p:set>
                                    <p:anim calcmode="lin" valueType="num">
                                      <p:cBhvr additive="base">
                                        <p:cTn id="35" dur="500" fill="hold"/>
                                        <p:tgtEl>
                                          <p:spTgt spid="2">
                                            <p:txEl>
                                              <p:pRg st="7" end="7"/>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2">
                                            <p:txEl>
                                              <p:pRg st="7" end="7"/>
                                            </p:txEl>
                                          </p:spTgt>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2">
                                            <p:txEl>
                                              <p:pRg st="8" end="8"/>
                                            </p:txEl>
                                          </p:spTgt>
                                        </p:tgtEl>
                                        <p:attrNameLst>
                                          <p:attrName>style.visibility</p:attrName>
                                        </p:attrNameLst>
                                      </p:cBhvr>
                                      <p:to>
                                        <p:strVal val="visible"/>
                                      </p:to>
                                    </p:set>
                                    <p:anim calcmode="lin" valueType="num">
                                      <p:cBhvr additive="base">
                                        <p:cTn id="39" dur="500" fill="hold"/>
                                        <p:tgtEl>
                                          <p:spTgt spid="2">
                                            <p:txEl>
                                              <p:pRg st="8" end="8"/>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2">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9525" y="-15240"/>
            <a:ext cx="12221210" cy="1284605"/>
          </a:xfrm>
          <a:prstGeom prst="rect">
            <a:avLst/>
          </a:prstGeom>
          <a:gradFill>
            <a:gsLst>
              <a:gs pos="79000">
                <a:srgbClr val="99A5B8"/>
              </a:gs>
              <a:gs pos="26000">
                <a:srgbClr val="BBC3D0"/>
              </a:gs>
              <a:gs pos="97000">
                <a:srgbClr val="7787A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标题 2"/>
          <p:cNvSpPr>
            <a:spLocks noGrp="1"/>
          </p:cNvSpPr>
          <p:nvPr>
            <p:ph type="title"/>
            <p:custDataLst>
              <p:tags r:id="rId2"/>
            </p:custDataLst>
          </p:nvPr>
        </p:nvSpPr>
        <p:spPr>
          <a:xfrm>
            <a:off x="608400" y="274390"/>
            <a:ext cx="10969200" cy="705600"/>
          </a:xfrm>
        </p:spPr>
        <p:txBody>
          <a:bodyPr/>
          <a:lstStyle/>
          <a:p>
            <a:r>
              <a:rPr lang="zh-CN" altLang="en-US"/>
              <a:t>网络应用的需求与传输层服务</a:t>
            </a:r>
            <a:endParaRPr lang="en-US" altLang="zh-CN"/>
          </a:p>
        </p:txBody>
      </p:sp>
      <p:pic>
        <p:nvPicPr>
          <p:cNvPr id="5" name="图片 4" descr="c655fcb79a393ccb42a631ebb9227df"/>
          <p:cNvPicPr>
            <a:picLocks noChangeAspect="1"/>
          </p:cNvPicPr>
          <p:nvPr/>
        </p:nvPicPr>
        <p:blipFill>
          <a:blip r:embed="rId5"/>
          <a:stretch>
            <a:fillRect/>
          </a:stretch>
        </p:blipFill>
        <p:spPr>
          <a:xfrm>
            <a:off x="384810" y="1678940"/>
            <a:ext cx="11432540" cy="4382770"/>
          </a:xfrm>
          <a:prstGeom prst="rect">
            <a:avLst/>
          </a:prstGeom>
        </p:spPr>
      </p:pic>
    </p:spTree>
    <p:custDataLst>
      <p:tags r:id="rId1"/>
    </p:custData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9525" y="-15240"/>
            <a:ext cx="12221210" cy="1284605"/>
          </a:xfrm>
          <a:prstGeom prst="rect">
            <a:avLst/>
          </a:prstGeom>
          <a:gradFill>
            <a:gsLst>
              <a:gs pos="79000">
                <a:srgbClr val="99A5B8"/>
              </a:gs>
              <a:gs pos="26000">
                <a:srgbClr val="BBC3D0"/>
              </a:gs>
              <a:gs pos="97000">
                <a:srgbClr val="7787A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标题 2"/>
          <p:cNvSpPr>
            <a:spLocks noGrp="1"/>
          </p:cNvSpPr>
          <p:nvPr>
            <p:ph type="title"/>
            <p:custDataLst>
              <p:tags r:id="rId2"/>
            </p:custDataLst>
          </p:nvPr>
        </p:nvSpPr>
        <p:spPr>
          <a:xfrm>
            <a:off x="608400" y="274390"/>
            <a:ext cx="10969200" cy="705600"/>
          </a:xfrm>
        </p:spPr>
        <p:txBody>
          <a:bodyPr/>
          <a:lstStyle/>
          <a:p>
            <a:r>
              <a:rPr lang="zh-CN" altLang="en-US"/>
              <a:t>网络应用的需求与传输层服务</a:t>
            </a:r>
            <a:endParaRPr lang="en-US" altLang="zh-CN"/>
          </a:p>
        </p:txBody>
      </p:sp>
      <p:grpSp>
        <p:nvGrpSpPr>
          <p:cNvPr id="31" name="组合 30"/>
          <p:cNvGrpSpPr/>
          <p:nvPr/>
        </p:nvGrpSpPr>
        <p:grpSpPr>
          <a:xfrm>
            <a:off x="740410" y="1731645"/>
            <a:ext cx="4180840" cy="4904740"/>
            <a:chOff x="1166" y="2727"/>
            <a:chExt cx="6584" cy="7724"/>
          </a:xfrm>
        </p:grpSpPr>
        <p:grpSp>
          <p:nvGrpSpPr>
            <p:cNvPr id="6" name="组合 5"/>
            <p:cNvGrpSpPr/>
            <p:nvPr/>
          </p:nvGrpSpPr>
          <p:grpSpPr>
            <a:xfrm>
              <a:off x="1166" y="2727"/>
              <a:ext cx="6585" cy="7724"/>
              <a:chOff x="420" y="1562"/>
              <a:chExt cx="3679" cy="6238"/>
            </a:xfrm>
          </p:grpSpPr>
          <p:sp>
            <p:nvSpPr>
              <p:cNvPr id="49" name="矩形: 对角圆角 48"/>
              <p:cNvSpPr/>
              <p:nvPr>
                <p:custDataLst>
                  <p:tags r:id="rId7"/>
                </p:custDataLst>
              </p:nvPr>
            </p:nvSpPr>
            <p:spPr>
              <a:xfrm>
                <a:off x="967" y="1562"/>
                <a:ext cx="2588" cy="6238"/>
              </a:xfrm>
              <a:prstGeom prst="round2DiagRect">
                <a:avLst/>
              </a:prstGeom>
              <a:solidFill>
                <a:srgbClr val="264879"/>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0" name="矩形 49"/>
              <p:cNvSpPr/>
              <p:nvPr>
                <p:custDataLst>
                  <p:tags r:id="rId8"/>
                </p:custDataLst>
              </p:nvPr>
            </p:nvSpPr>
            <p:spPr>
              <a:xfrm>
                <a:off x="426" y="2324"/>
                <a:ext cx="3672" cy="1024"/>
              </a:xfrm>
              <a:prstGeom prst="rect">
                <a:avLst/>
              </a:prstGeom>
              <a:solidFill>
                <a:srgbClr val="DC8850"/>
              </a:solidFill>
              <a:ln>
                <a:noFill/>
              </a:ln>
              <a:effectLst>
                <a:outerShdw blurRad="50800" dist="38100" dir="2700000" sx="102000" sy="102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latin typeface="Eras Medium ITC" panose="020B0602030504020804" charset="0"/>
                    <a:cs typeface="Eras Medium ITC" panose="020B0602030504020804" charset="0"/>
                  </a:rPr>
                  <a:t>TCP</a:t>
                </a:r>
              </a:p>
            </p:txBody>
          </p:sp>
          <p:sp>
            <p:nvSpPr>
              <p:cNvPr id="51" name="直角三角形 50"/>
              <p:cNvSpPr/>
              <p:nvPr>
                <p:custDataLst>
                  <p:tags r:id="rId9"/>
                </p:custDataLst>
              </p:nvPr>
            </p:nvSpPr>
            <p:spPr>
              <a:xfrm flipH="1" flipV="1">
                <a:off x="420" y="3348"/>
                <a:ext cx="547" cy="620"/>
              </a:xfrm>
              <a:prstGeom prst="rtTriangle">
                <a:avLst/>
              </a:prstGeom>
              <a:solidFill>
                <a:srgbClr val="E9B28E"/>
              </a:solidFill>
              <a:ln>
                <a:noFill/>
              </a:ln>
              <a:effectLst>
                <a:outerShdw blurRad="50800" dist="38100" dir="2700000" sx="102000" sy="102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直角三角形 51"/>
              <p:cNvSpPr/>
              <p:nvPr>
                <p:custDataLst>
                  <p:tags r:id="rId10"/>
                </p:custDataLst>
              </p:nvPr>
            </p:nvSpPr>
            <p:spPr>
              <a:xfrm flipV="1">
                <a:off x="3553" y="3348"/>
                <a:ext cx="547" cy="620"/>
              </a:xfrm>
              <a:prstGeom prst="rtTriangle">
                <a:avLst/>
              </a:prstGeom>
              <a:solidFill>
                <a:srgbClr val="E9B28E"/>
              </a:solidFill>
              <a:ln>
                <a:noFill/>
              </a:ln>
              <a:effectLst>
                <a:outerShdw blurRad="50800" dist="38100" dir="2700000" sx="102000" sy="102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9" name="文本框 28"/>
            <p:cNvSpPr txBox="1"/>
            <p:nvPr/>
          </p:nvSpPr>
          <p:spPr>
            <a:xfrm>
              <a:off x="2141" y="5228"/>
              <a:ext cx="4634" cy="4797"/>
            </a:xfrm>
            <a:prstGeom prst="rect">
              <a:avLst/>
            </a:prstGeom>
            <a:noFill/>
          </p:spPr>
          <p:txBody>
            <a:bodyPr wrap="square" rtlCol="0">
              <a:spAutoFit/>
            </a:bodyPr>
            <a:lstStyle/>
            <a:p>
              <a:r>
                <a:rPr lang="en-US" altLang="zh-CN" sz="2400">
                  <a:solidFill>
                    <a:schemeClr val="bg1"/>
                  </a:solidFill>
                  <a:latin typeface="华光隶变_CNKI" panose="02000500000000000000" charset="-122"/>
                  <a:ea typeface="华光隶变_CNKI" panose="02000500000000000000" charset="-122"/>
                  <a:cs typeface="华光隶变_CNKI" panose="02000500000000000000" charset="-122"/>
                </a:rPr>
                <a:t>·</a:t>
              </a:r>
              <a:r>
                <a:rPr lang="zh-CN" altLang="en-US" sz="2400">
                  <a:solidFill>
                    <a:schemeClr val="bg1"/>
                  </a:solidFill>
                  <a:latin typeface="华光隶变_CNKI" panose="02000500000000000000" charset="-122"/>
                  <a:ea typeface="华光隶变_CNKI" panose="02000500000000000000" charset="-122"/>
                  <a:cs typeface="华光隶变_CNKI" panose="02000500000000000000" charset="-122"/>
                </a:rPr>
                <a:t>面向连接</a:t>
              </a:r>
            </a:p>
            <a:p>
              <a:r>
                <a:rPr lang="en-US" altLang="zh-CN" sz="2400">
                  <a:solidFill>
                    <a:schemeClr val="bg1"/>
                  </a:solidFill>
                  <a:latin typeface="华光隶变_CNKI" panose="02000500000000000000" charset="-122"/>
                  <a:ea typeface="华光隶变_CNKI" panose="02000500000000000000" charset="-122"/>
                  <a:cs typeface="华光隶变_CNKI" panose="02000500000000000000" charset="-122"/>
                </a:rPr>
                <a:t>·</a:t>
              </a:r>
              <a:r>
                <a:rPr lang="zh-CN" altLang="en-US" sz="2400">
                  <a:solidFill>
                    <a:schemeClr val="bg1"/>
                  </a:solidFill>
                  <a:latin typeface="华光隶变_CNKI" panose="02000500000000000000" charset="-122"/>
                  <a:ea typeface="华光隶变_CNKI" panose="02000500000000000000" charset="-122"/>
                  <a:cs typeface="华光隶变_CNKI" panose="02000500000000000000" charset="-122"/>
                </a:rPr>
                <a:t>可靠的运输</a:t>
              </a:r>
            </a:p>
            <a:p>
              <a:r>
                <a:rPr lang="en-US" altLang="zh-CN" sz="2400">
                  <a:solidFill>
                    <a:schemeClr val="bg1"/>
                  </a:solidFill>
                  <a:latin typeface="华光隶变_CNKI" panose="02000500000000000000" charset="-122"/>
                  <a:ea typeface="华光隶变_CNKI" panose="02000500000000000000" charset="-122"/>
                  <a:cs typeface="华光隶变_CNKI" panose="02000500000000000000" charset="-122"/>
                </a:rPr>
                <a:t>·</a:t>
              </a:r>
              <a:r>
                <a:rPr lang="zh-CN" altLang="en-US" sz="2400">
                  <a:solidFill>
                    <a:schemeClr val="bg1"/>
                  </a:solidFill>
                  <a:latin typeface="华光隶变_CNKI" panose="02000500000000000000" charset="-122"/>
                  <a:ea typeface="华光隶变_CNKI" panose="02000500000000000000" charset="-122"/>
                  <a:cs typeface="华光隶变_CNKI" panose="02000500000000000000" charset="-122"/>
                </a:rPr>
                <a:t>流量控制</a:t>
              </a:r>
            </a:p>
            <a:p>
              <a:r>
                <a:rPr lang="en-US" altLang="zh-CN" sz="2400">
                  <a:solidFill>
                    <a:schemeClr val="bg1"/>
                  </a:solidFill>
                  <a:latin typeface="华光隶变_CNKI" panose="02000500000000000000" charset="-122"/>
                  <a:ea typeface="华光隶变_CNKI" panose="02000500000000000000" charset="-122"/>
                  <a:cs typeface="华光隶变_CNKI" panose="02000500000000000000" charset="-122"/>
                </a:rPr>
                <a:t>·</a:t>
              </a:r>
              <a:r>
                <a:rPr lang="zh-CN" altLang="en-US" sz="2400">
                  <a:solidFill>
                    <a:schemeClr val="bg1"/>
                  </a:solidFill>
                  <a:latin typeface="华光隶变_CNKI" panose="02000500000000000000" charset="-122"/>
                  <a:ea typeface="华光隶变_CNKI" panose="02000500000000000000" charset="-122"/>
                  <a:cs typeface="华光隶变_CNKI" panose="02000500000000000000" charset="-122"/>
                </a:rPr>
                <a:t>拥塞控制</a:t>
              </a:r>
            </a:p>
            <a:p>
              <a:r>
                <a:rPr lang="en-US" altLang="zh-CN" sz="2400">
                  <a:solidFill>
                    <a:schemeClr val="bg1"/>
                  </a:solidFill>
                  <a:latin typeface="华光隶变_CNKI" panose="02000500000000000000" charset="-122"/>
                  <a:ea typeface="华光隶变_CNKI" panose="02000500000000000000" charset="-122"/>
                  <a:cs typeface="华光隶变_CNKI" panose="02000500000000000000" charset="-122"/>
                </a:rPr>
                <a:t>·</a:t>
              </a:r>
              <a:r>
                <a:rPr lang="zh-CN" altLang="en-US" sz="2400">
                  <a:solidFill>
                    <a:schemeClr val="bg1"/>
                  </a:solidFill>
                  <a:latin typeface="华光隶变_CNKI" panose="02000500000000000000" charset="-122"/>
                  <a:ea typeface="华光隶变_CNKI" panose="02000500000000000000" charset="-122"/>
                  <a:cs typeface="华光隶变_CNKI" panose="02000500000000000000" charset="-122"/>
                </a:rPr>
                <a:t>不提供时间</a:t>
              </a:r>
              <a:r>
                <a:rPr lang="en-US" altLang="zh-CN" sz="2400">
                  <a:solidFill>
                    <a:schemeClr val="bg1"/>
                  </a:solidFill>
                  <a:latin typeface="华光隶变_CNKI" panose="02000500000000000000" charset="-122"/>
                  <a:ea typeface="华光隶变_CNKI" panose="02000500000000000000" charset="-122"/>
                  <a:cs typeface="华光隶变_CNKI" panose="02000500000000000000" charset="-122"/>
                </a:rPr>
                <a:t>/</a:t>
              </a:r>
              <a:r>
                <a:rPr lang="zh-CN" altLang="en-US" sz="2400">
                  <a:solidFill>
                    <a:schemeClr val="bg1"/>
                  </a:solidFill>
                  <a:latin typeface="华光隶变_CNKI" panose="02000500000000000000" charset="-122"/>
                  <a:ea typeface="华光隶变_CNKI" panose="02000500000000000000" charset="-122"/>
                  <a:cs typeface="华光隶变_CNKI" panose="02000500000000000000" charset="-122"/>
                </a:rPr>
                <a:t>延迟保障</a:t>
              </a:r>
            </a:p>
            <a:p>
              <a:r>
                <a:rPr lang="en-US" altLang="zh-CN" sz="2400">
                  <a:solidFill>
                    <a:schemeClr val="bg1"/>
                  </a:solidFill>
                  <a:latin typeface="华光隶变_CNKI" panose="02000500000000000000" charset="-122"/>
                  <a:ea typeface="华光隶变_CNKI" panose="02000500000000000000" charset="-122"/>
                  <a:cs typeface="华光隶变_CNKI" panose="02000500000000000000" charset="-122"/>
                </a:rPr>
                <a:t>·</a:t>
              </a:r>
              <a:r>
                <a:rPr lang="zh-CN" altLang="en-US" sz="2400">
                  <a:solidFill>
                    <a:schemeClr val="bg1"/>
                  </a:solidFill>
                  <a:latin typeface="华光隶变_CNKI" panose="02000500000000000000" charset="-122"/>
                  <a:ea typeface="华光隶变_CNKI" panose="02000500000000000000" charset="-122"/>
                  <a:cs typeface="华光隶变_CNKI" panose="02000500000000000000" charset="-122"/>
                </a:rPr>
                <a:t>不提供最小带宽保障</a:t>
              </a:r>
            </a:p>
          </p:txBody>
        </p:sp>
      </p:grpSp>
      <p:grpSp>
        <p:nvGrpSpPr>
          <p:cNvPr id="32" name="组合 31"/>
          <p:cNvGrpSpPr/>
          <p:nvPr/>
        </p:nvGrpSpPr>
        <p:grpSpPr>
          <a:xfrm>
            <a:off x="6988810" y="1731645"/>
            <a:ext cx="3978910" cy="4904740"/>
            <a:chOff x="11006" y="2727"/>
            <a:chExt cx="6266" cy="7724"/>
          </a:xfrm>
        </p:grpSpPr>
        <p:grpSp>
          <p:nvGrpSpPr>
            <p:cNvPr id="24" name="组合 23"/>
            <p:cNvGrpSpPr/>
            <p:nvPr/>
          </p:nvGrpSpPr>
          <p:grpSpPr>
            <a:xfrm>
              <a:off x="11006" y="2727"/>
              <a:ext cx="6267" cy="7724"/>
              <a:chOff x="420" y="1562"/>
              <a:chExt cx="3679" cy="6238"/>
            </a:xfrm>
          </p:grpSpPr>
          <p:sp>
            <p:nvSpPr>
              <p:cNvPr id="25" name="矩形: 对角圆角 48"/>
              <p:cNvSpPr/>
              <p:nvPr>
                <p:custDataLst>
                  <p:tags r:id="rId3"/>
                </p:custDataLst>
              </p:nvPr>
            </p:nvSpPr>
            <p:spPr>
              <a:xfrm>
                <a:off x="967" y="1562"/>
                <a:ext cx="2588" cy="6238"/>
              </a:xfrm>
              <a:prstGeom prst="round2DiagRect">
                <a:avLst/>
              </a:prstGeom>
              <a:solidFill>
                <a:srgbClr val="264879"/>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6" name="矩形 25"/>
              <p:cNvSpPr/>
              <p:nvPr>
                <p:custDataLst>
                  <p:tags r:id="rId4"/>
                </p:custDataLst>
              </p:nvPr>
            </p:nvSpPr>
            <p:spPr>
              <a:xfrm>
                <a:off x="426" y="2324"/>
                <a:ext cx="3672" cy="1024"/>
              </a:xfrm>
              <a:prstGeom prst="rect">
                <a:avLst/>
              </a:prstGeom>
              <a:solidFill>
                <a:srgbClr val="DC8850"/>
              </a:solidFill>
              <a:ln>
                <a:noFill/>
              </a:ln>
              <a:effectLst>
                <a:outerShdw blurRad="50800" dist="38100" dir="2700000" sx="102000" sy="102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latin typeface="Eras Medium ITC" panose="020B0602030504020804" charset="0"/>
                    <a:cs typeface="Eras Medium ITC" panose="020B0602030504020804" charset="0"/>
                  </a:rPr>
                  <a:t>UDP</a:t>
                </a:r>
              </a:p>
            </p:txBody>
          </p:sp>
          <p:sp>
            <p:nvSpPr>
              <p:cNvPr id="27" name="直角三角形 26"/>
              <p:cNvSpPr/>
              <p:nvPr>
                <p:custDataLst>
                  <p:tags r:id="rId5"/>
                </p:custDataLst>
              </p:nvPr>
            </p:nvSpPr>
            <p:spPr>
              <a:xfrm flipH="1" flipV="1">
                <a:off x="420" y="3348"/>
                <a:ext cx="547" cy="620"/>
              </a:xfrm>
              <a:prstGeom prst="rtTriangle">
                <a:avLst/>
              </a:prstGeom>
              <a:solidFill>
                <a:srgbClr val="E9B28E"/>
              </a:solidFill>
              <a:ln>
                <a:noFill/>
              </a:ln>
              <a:effectLst>
                <a:outerShdw blurRad="50800" dist="38100" dir="2700000" sx="102000" sy="102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直角三角形 27"/>
              <p:cNvSpPr/>
              <p:nvPr>
                <p:custDataLst>
                  <p:tags r:id="rId6"/>
                </p:custDataLst>
              </p:nvPr>
            </p:nvSpPr>
            <p:spPr>
              <a:xfrm flipV="1">
                <a:off x="3553" y="3348"/>
                <a:ext cx="547" cy="620"/>
              </a:xfrm>
              <a:prstGeom prst="rtTriangle">
                <a:avLst/>
              </a:prstGeom>
              <a:solidFill>
                <a:srgbClr val="E9B28E"/>
              </a:solidFill>
              <a:ln>
                <a:noFill/>
              </a:ln>
              <a:effectLst>
                <a:outerShdw blurRad="50800" dist="38100" dir="2700000" sx="102000" sy="102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0" name="文本框 29"/>
            <p:cNvSpPr txBox="1"/>
            <p:nvPr/>
          </p:nvSpPr>
          <p:spPr>
            <a:xfrm>
              <a:off x="11938" y="5073"/>
              <a:ext cx="4324" cy="5378"/>
            </a:xfrm>
            <a:prstGeom prst="rect">
              <a:avLst/>
            </a:prstGeom>
            <a:noFill/>
          </p:spPr>
          <p:txBody>
            <a:bodyPr wrap="square" rtlCol="0">
              <a:spAutoFit/>
            </a:bodyPr>
            <a:lstStyle/>
            <a:p>
              <a:r>
                <a:rPr lang="en-US" altLang="zh-CN" sz="2400">
                  <a:solidFill>
                    <a:schemeClr val="bg1"/>
                  </a:solidFill>
                  <a:latin typeface="华光隶变_CNKI" panose="02000500000000000000" charset="-122"/>
                  <a:ea typeface="华光隶变_CNKI" panose="02000500000000000000" charset="-122"/>
                </a:rPr>
                <a:t>·</a:t>
              </a:r>
              <a:r>
                <a:rPr lang="zh-CN" altLang="en-US" sz="2400">
                  <a:solidFill>
                    <a:schemeClr val="bg1"/>
                  </a:solidFill>
                  <a:latin typeface="华光隶变_CNKI" panose="02000500000000000000" charset="-122"/>
                  <a:ea typeface="华光隶变_CNKI" panose="02000500000000000000" charset="-122"/>
                </a:rPr>
                <a:t>无连接</a:t>
              </a:r>
            </a:p>
            <a:p>
              <a:r>
                <a:rPr lang="en-US" altLang="zh-CN" sz="2400">
                  <a:solidFill>
                    <a:schemeClr val="bg1"/>
                  </a:solidFill>
                  <a:latin typeface="华光隶变_CNKI" panose="02000500000000000000" charset="-122"/>
                  <a:ea typeface="华光隶变_CNKI" panose="02000500000000000000" charset="-122"/>
                </a:rPr>
                <a:t>·</a:t>
              </a:r>
              <a:r>
                <a:rPr lang="zh-CN" altLang="en-US" sz="2400">
                  <a:solidFill>
                    <a:schemeClr val="bg1"/>
                  </a:solidFill>
                  <a:latin typeface="华光隶变_CNKI" panose="02000500000000000000" charset="-122"/>
                  <a:ea typeface="华光隶变_CNKI" panose="02000500000000000000" charset="-122"/>
                </a:rPr>
                <a:t>不可靠的数据传输</a:t>
              </a:r>
            </a:p>
            <a:p>
              <a:r>
                <a:rPr lang="en-US" altLang="zh-CN" sz="2400">
                  <a:solidFill>
                    <a:schemeClr val="bg1"/>
                  </a:solidFill>
                  <a:latin typeface="华光隶变_CNKI" panose="02000500000000000000" charset="-122"/>
                  <a:ea typeface="华光隶变_CNKI" panose="02000500000000000000" charset="-122"/>
                </a:rPr>
                <a:t>·</a:t>
              </a:r>
              <a:r>
                <a:rPr lang="zh-CN" altLang="en-US" sz="2400">
                  <a:solidFill>
                    <a:schemeClr val="bg1"/>
                  </a:solidFill>
                  <a:latin typeface="华光隶变_CNKI" panose="02000500000000000000" charset="-122"/>
                  <a:ea typeface="华光隶变_CNKI" panose="02000500000000000000" charset="-122"/>
                </a:rPr>
                <a:t>不提供</a:t>
              </a:r>
            </a:p>
            <a:p>
              <a:pPr indent="457200"/>
              <a:r>
                <a:rPr lang="zh-CN" altLang="en-US" sz="2400">
                  <a:solidFill>
                    <a:schemeClr val="bg1"/>
                  </a:solidFill>
                  <a:latin typeface="华光隶变_CNKI" panose="02000500000000000000" charset="-122"/>
                  <a:ea typeface="华光隶变_CNKI" panose="02000500000000000000" charset="-122"/>
                </a:rPr>
                <a:t>可靠性保障</a:t>
              </a:r>
            </a:p>
            <a:p>
              <a:pPr indent="457200"/>
              <a:r>
                <a:rPr lang="zh-CN" altLang="en-US" sz="2400">
                  <a:solidFill>
                    <a:schemeClr val="bg1"/>
                  </a:solidFill>
                  <a:latin typeface="华光隶变_CNKI" panose="02000500000000000000" charset="-122"/>
                  <a:ea typeface="华光隶变_CNKI" panose="02000500000000000000" charset="-122"/>
                </a:rPr>
                <a:t>流量控制</a:t>
              </a:r>
            </a:p>
            <a:p>
              <a:pPr indent="457200"/>
              <a:r>
                <a:rPr lang="zh-CN" altLang="en-US" sz="2400">
                  <a:solidFill>
                    <a:schemeClr val="bg1"/>
                  </a:solidFill>
                  <a:latin typeface="华光隶变_CNKI" panose="02000500000000000000" charset="-122"/>
                  <a:ea typeface="华光隶变_CNKI" panose="02000500000000000000" charset="-122"/>
                </a:rPr>
                <a:t>拥塞控制</a:t>
              </a:r>
            </a:p>
            <a:p>
              <a:pPr indent="457200"/>
              <a:r>
                <a:rPr lang="zh-CN" altLang="en-US" sz="2400">
                  <a:solidFill>
                    <a:schemeClr val="bg1"/>
                  </a:solidFill>
                  <a:latin typeface="华光隶变_CNKI" panose="02000500000000000000" charset="-122"/>
                  <a:ea typeface="华光隶变_CNKI" panose="02000500000000000000" charset="-122"/>
                </a:rPr>
                <a:t>延迟保障</a:t>
              </a:r>
            </a:p>
            <a:p>
              <a:pPr indent="457200"/>
              <a:r>
                <a:rPr lang="zh-CN" altLang="en-US" sz="2400">
                  <a:solidFill>
                    <a:schemeClr val="bg1"/>
                  </a:solidFill>
                  <a:latin typeface="华光隶变_CNKI" panose="02000500000000000000" charset="-122"/>
                  <a:ea typeface="华光隶变_CNKI" panose="02000500000000000000" charset="-122"/>
                </a:rPr>
                <a:t>带宽保障</a:t>
              </a:r>
            </a:p>
          </p:txBody>
        </p:sp>
      </p:grpSp>
      <p:grpSp>
        <p:nvGrpSpPr>
          <p:cNvPr id="35" name="组合 34"/>
          <p:cNvGrpSpPr/>
          <p:nvPr/>
        </p:nvGrpSpPr>
        <p:grpSpPr>
          <a:xfrm>
            <a:off x="4436110" y="1626870"/>
            <a:ext cx="3012440" cy="618490"/>
            <a:chOff x="7187" y="2560"/>
            <a:chExt cx="4744" cy="974"/>
          </a:xfrm>
        </p:grpSpPr>
        <p:sp>
          <p:nvSpPr>
            <p:cNvPr id="34" name="圆角矩形 33"/>
            <p:cNvSpPr/>
            <p:nvPr/>
          </p:nvSpPr>
          <p:spPr>
            <a:xfrm>
              <a:off x="7187" y="2560"/>
              <a:ext cx="4744" cy="974"/>
            </a:xfrm>
            <a:prstGeom prst="roundRect">
              <a:avLst/>
            </a:prstGeom>
            <a:solidFill>
              <a:srgbClr val="2648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文本框 32"/>
            <p:cNvSpPr txBox="1"/>
            <p:nvPr/>
          </p:nvSpPr>
          <p:spPr>
            <a:xfrm>
              <a:off x="7364" y="2736"/>
              <a:ext cx="4389" cy="580"/>
            </a:xfrm>
            <a:prstGeom prst="rect">
              <a:avLst/>
            </a:prstGeom>
            <a:noFill/>
          </p:spPr>
          <p:txBody>
            <a:bodyPr wrap="square" rtlCol="0">
              <a:spAutoFit/>
            </a:bodyPr>
            <a:lstStyle/>
            <a:p>
              <a:r>
                <a:rPr lang="en-US" altLang="zh-CN" b="1">
                  <a:solidFill>
                    <a:schemeClr val="bg1"/>
                  </a:solidFill>
                  <a:latin typeface="黑体" panose="02010609060101010101" charset="-122"/>
                  <a:ea typeface="黑体" panose="02010609060101010101" charset="-122"/>
                  <a:cs typeface="黑体" panose="02010609060101010101" charset="-122"/>
                </a:rPr>
                <a:t>Internet</a:t>
              </a:r>
              <a:r>
                <a:rPr lang="zh-CN" altLang="en-US" b="1">
                  <a:solidFill>
                    <a:schemeClr val="bg1"/>
                  </a:solidFill>
                  <a:latin typeface="黑体" panose="02010609060101010101" charset="-122"/>
                  <a:ea typeface="黑体" panose="02010609060101010101" charset="-122"/>
                  <a:cs typeface="黑体" panose="02010609060101010101" charset="-122"/>
                </a:rPr>
                <a:t>提供的运输服务</a:t>
              </a:r>
            </a:p>
          </p:txBody>
        </p:sp>
      </p:gr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additive="base">
                                        <p:cTn id="7" dur="500" fill="hold"/>
                                        <p:tgtEl>
                                          <p:spTgt spid="31"/>
                                        </p:tgtEl>
                                        <p:attrNameLst>
                                          <p:attrName>ppt_x</p:attrName>
                                        </p:attrNameLst>
                                      </p:cBhvr>
                                      <p:tavLst>
                                        <p:tav tm="0">
                                          <p:val>
                                            <p:strVal val="0-#ppt_w/2"/>
                                          </p:val>
                                        </p:tav>
                                        <p:tav tm="100000">
                                          <p:val>
                                            <p:strVal val="#ppt_x"/>
                                          </p:val>
                                        </p:tav>
                                      </p:tavLst>
                                    </p:anim>
                                    <p:anim calcmode="lin" valueType="num">
                                      <p:cBhvr additive="base">
                                        <p:cTn id="8" dur="500" fill="hold"/>
                                        <p:tgtEl>
                                          <p:spTgt spid="31"/>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32"/>
                                        </p:tgtEl>
                                        <p:attrNameLst>
                                          <p:attrName>style.visibility</p:attrName>
                                        </p:attrNameLst>
                                      </p:cBhvr>
                                      <p:to>
                                        <p:strVal val="visible"/>
                                      </p:to>
                                    </p:set>
                                    <p:anim calcmode="lin" valueType="num">
                                      <p:cBhvr additive="base">
                                        <p:cTn id="13" dur="500" fill="hold"/>
                                        <p:tgtEl>
                                          <p:spTgt spid="32"/>
                                        </p:tgtEl>
                                        <p:attrNameLst>
                                          <p:attrName>ppt_x</p:attrName>
                                        </p:attrNameLst>
                                      </p:cBhvr>
                                      <p:tavLst>
                                        <p:tav tm="0">
                                          <p:val>
                                            <p:strVal val="1+#ppt_w/2"/>
                                          </p:val>
                                        </p:tav>
                                        <p:tav tm="100000">
                                          <p:val>
                                            <p:strVal val="#ppt_x"/>
                                          </p:val>
                                        </p:tav>
                                      </p:tavLst>
                                    </p:anim>
                                    <p:anim calcmode="lin" valueType="num">
                                      <p:cBhvr additive="base">
                                        <p:cTn id="14" dur="500" fill="hold"/>
                                        <p:tgtEl>
                                          <p:spTgt spid="3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9525" y="-15240"/>
            <a:ext cx="12221210" cy="1284605"/>
          </a:xfrm>
          <a:prstGeom prst="rect">
            <a:avLst/>
          </a:prstGeom>
          <a:gradFill>
            <a:gsLst>
              <a:gs pos="79000">
                <a:srgbClr val="99A5B8"/>
              </a:gs>
              <a:gs pos="26000">
                <a:srgbClr val="BBC3D0"/>
              </a:gs>
              <a:gs pos="97000">
                <a:srgbClr val="7787A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标题 2"/>
          <p:cNvSpPr>
            <a:spLocks noGrp="1"/>
          </p:cNvSpPr>
          <p:nvPr>
            <p:ph type="title"/>
            <p:custDataLst>
              <p:tags r:id="rId2"/>
            </p:custDataLst>
          </p:nvPr>
        </p:nvSpPr>
        <p:spPr>
          <a:xfrm>
            <a:off x="608400" y="274390"/>
            <a:ext cx="10969200" cy="705600"/>
          </a:xfrm>
        </p:spPr>
        <p:txBody>
          <a:bodyPr/>
          <a:lstStyle/>
          <a:p>
            <a:r>
              <a:rPr lang="zh-CN" altLang="en-US"/>
              <a:t>网络应用的需求与传输层服务</a:t>
            </a:r>
            <a:endParaRPr lang="en-US" altLang="zh-CN"/>
          </a:p>
        </p:txBody>
      </p:sp>
      <p:pic>
        <p:nvPicPr>
          <p:cNvPr id="6" name="图片 5" descr="b4f2fdf9e8903888aeee682aa8313d2"/>
          <p:cNvPicPr>
            <a:picLocks noChangeAspect="1"/>
          </p:cNvPicPr>
          <p:nvPr/>
        </p:nvPicPr>
        <p:blipFill>
          <a:blip r:embed="rId5"/>
          <a:stretch>
            <a:fillRect/>
          </a:stretch>
        </p:blipFill>
        <p:spPr>
          <a:xfrm>
            <a:off x="279400" y="1641475"/>
            <a:ext cx="11626850" cy="3575050"/>
          </a:xfrm>
          <a:prstGeom prst="rect">
            <a:avLst/>
          </a:prstGeom>
        </p:spPr>
      </p:pic>
    </p:spTree>
    <p:custDataLst>
      <p:tags r:id="rId1"/>
    </p:custData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E82241-4367-13C9-5A38-77A56D24B04C}"/>
              </a:ext>
            </a:extLst>
          </p:cNvPr>
          <p:cNvSpPr>
            <a:spLocks noGrp="1"/>
          </p:cNvSpPr>
          <p:nvPr>
            <p:ph type="ctrTitle"/>
          </p:nvPr>
        </p:nvSpPr>
        <p:spPr>
          <a:xfrm>
            <a:off x="4125157" y="2416175"/>
            <a:ext cx="3941686" cy="1470025"/>
          </a:xfrm>
        </p:spPr>
        <p:txBody>
          <a:bodyPr/>
          <a:lstStyle/>
          <a:p>
            <a:r>
              <a:rPr lang="en-US" altLang="zh-CN" dirty="0">
                <a:latin typeface="Times New Roman" panose="02020603050405020304" pitchFamily="18" charset="0"/>
                <a:cs typeface="Times New Roman" panose="02020603050405020304" pitchFamily="18" charset="0"/>
              </a:rPr>
              <a:t>2.3 web </a:t>
            </a:r>
            <a:r>
              <a:rPr lang="zh-CN" altLang="en-US" dirty="0"/>
              <a:t>应用</a:t>
            </a:r>
          </a:p>
        </p:txBody>
      </p:sp>
      <p:sp>
        <p:nvSpPr>
          <p:cNvPr id="3" name="副标题 2">
            <a:extLst>
              <a:ext uri="{FF2B5EF4-FFF2-40B4-BE49-F238E27FC236}">
                <a16:creationId xmlns:a16="http://schemas.microsoft.com/office/drawing/2014/main" id="{5FD7011B-D5FF-5B1E-4DF8-728A3941544A}"/>
              </a:ext>
            </a:extLst>
          </p:cNvPr>
          <p:cNvSpPr>
            <a:spLocks noGrp="1"/>
          </p:cNvSpPr>
          <p:nvPr>
            <p:ph type="subTitle" idx="1"/>
          </p:nvPr>
        </p:nvSpPr>
        <p:spPr>
          <a:xfrm>
            <a:off x="1171852" y="4269049"/>
            <a:ext cx="2760955" cy="765699"/>
          </a:xfrm>
        </p:spPr>
        <p:txBody>
          <a:bodyPr/>
          <a:lstStyle/>
          <a:p>
            <a:r>
              <a:rPr lang="zh-CN" altLang="en-US" dirty="0"/>
              <a:t>主讲人：陈锡聪</a:t>
            </a:r>
          </a:p>
        </p:txBody>
      </p:sp>
    </p:spTree>
    <p:extLst>
      <p:ext uri="{BB962C8B-B14F-4D97-AF65-F5344CB8AC3E}">
        <p14:creationId xmlns:p14="http://schemas.microsoft.com/office/powerpoint/2010/main" val="38084632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50" name="组合 57"/>
          <p:cNvGrpSpPr/>
          <p:nvPr/>
        </p:nvGrpSpPr>
        <p:grpSpPr bwMode="auto">
          <a:xfrm>
            <a:off x="962025" y="1735138"/>
            <a:ext cx="3698875" cy="3640137"/>
            <a:chOff x="0" y="0"/>
            <a:chExt cx="4846320" cy="4437330"/>
          </a:xfrm>
        </p:grpSpPr>
        <p:sp>
          <p:nvSpPr>
            <p:cNvPr id="2060" name="Freeform 5"/>
            <p:cNvSpPr>
              <a:spLocks noChangeArrowheads="1"/>
            </p:cNvSpPr>
            <p:nvPr/>
          </p:nvSpPr>
          <p:spPr bwMode="auto">
            <a:xfrm>
              <a:off x="400195" y="2192278"/>
              <a:ext cx="4446125" cy="738822"/>
            </a:xfrm>
            <a:custGeom>
              <a:avLst/>
              <a:gdLst>
                <a:gd name="T0" fmla="*/ 4297834 w 1709"/>
                <a:gd name="T1" fmla="*/ 738822 h 284"/>
                <a:gd name="T2" fmla="*/ 148291 w 1709"/>
                <a:gd name="T3" fmla="*/ 738822 h 284"/>
                <a:gd name="T4" fmla="*/ 0 w 1709"/>
                <a:gd name="T5" fmla="*/ 590537 h 284"/>
                <a:gd name="T6" fmla="*/ 0 w 1709"/>
                <a:gd name="T7" fmla="*/ 145683 h 284"/>
                <a:gd name="T8" fmla="*/ 148291 w 1709"/>
                <a:gd name="T9" fmla="*/ 0 h 284"/>
                <a:gd name="T10" fmla="*/ 4297834 w 1709"/>
                <a:gd name="T11" fmla="*/ 0 h 284"/>
                <a:gd name="T12" fmla="*/ 4446125 w 1709"/>
                <a:gd name="T13" fmla="*/ 145683 h 284"/>
                <a:gd name="T14" fmla="*/ 4446125 w 1709"/>
                <a:gd name="T15" fmla="*/ 590537 h 284"/>
                <a:gd name="T16" fmla="*/ 4297834 w 1709"/>
                <a:gd name="T17" fmla="*/ 738822 h 28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709"/>
                <a:gd name="T28" fmla="*/ 0 h 284"/>
                <a:gd name="T29" fmla="*/ 1709 w 1709"/>
                <a:gd name="T30" fmla="*/ 284 h 28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709" h="284">
                  <a:moveTo>
                    <a:pt x="1652" y="284"/>
                  </a:moveTo>
                  <a:cubicBezTo>
                    <a:pt x="57" y="284"/>
                    <a:pt x="57" y="284"/>
                    <a:pt x="57" y="284"/>
                  </a:cubicBezTo>
                  <a:cubicBezTo>
                    <a:pt x="26" y="284"/>
                    <a:pt x="0" y="258"/>
                    <a:pt x="0" y="227"/>
                  </a:cubicBezTo>
                  <a:cubicBezTo>
                    <a:pt x="0" y="56"/>
                    <a:pt x="0" y="56"/>
                    <a:pt x="0" y="56"/>
                  </a:cubicBezTo>
                  <a:cubicBezTo>
                    <a:pt x="0" y="25"/>
                    <a:pt x="26" y="0"/>
                    <a:pt x="57" y="0"/>
                  </a:cubicBezTo>
                  <a:cubicBezTo>
                    <a:pt x="1652" y="0"/>
                    <a:pt x="1652" y="0"/>
                    <a:pt x="1652" y="0"/>
                  </a:cubicBezTo>
                  <a:cubicBezTo>
                    <a:pt x="1683" y="0"/>
                    <a:pt x="1709" y="25"/>
                    <a:pt x="1709" y="56"/>
                  </a:cubicBezTo>
                  <a:cubicBezTo>
                    <a:pt x="1709" y="227"/>
                    <a:pt x="1709" y="227"/>
                    <a:pt x="1709" y="227"/>
                  </a:cubicBezTo>
                  <a:cubicBezTo>
                    <a:pt x="1709" y="258"/>
                    <a:pt x="1683" y="284"/>
                    <a:pt x="1652" y="284"/>
                  </a:cubicBezTo>
                  <a:close/>
                </a:path>
              </a:pathLst>
            </a:custGeom>
            <a:solidFill>
              <a:srgbClr val="6B9B9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61" name="Rectangle 6"/>
            <p:cNvSpPr>
              <a:spLocks noChangeArrowheads="1"/>
            </p:cNvSpPr>
            <p:nvPr/>
          </p:nvSpPr>
          <p:spPr bwMode="auto">
            <a:xfrm>
              <a:off x="400195" y="2561689"/>
              <a:ext cx="4446125" cy="369411"/>
            </a:xfrm>
            <a:prstGeom prst="rect">
              <a:avLst/>
            </a:prstGeom>
            <a:solidFill>
              <a:srgbClr val="4F756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062" name="Freeform 7"/>
            <p:cNvSpPr>
              <a:spLocks noChangeArrowheads="1"/>
            </p:cNvSpPr>
            <p:nvPr/>
          </p:nvSpPr>
          <p:spPr bwMode="auto">
            <a:xfrm>
              <a:off x="931224" y="2237355"/>
              <a:ext cx="531029" cy="626679"/>
            </a:xfrm>
            <a:custGeom>
              <a:avLst/>
              <a:gdLst>
                <a:gd name="T0" fmla="*/ 484174 w 204"/>
                <a:gd name="T1" fmla="*/ 626679 h 241"/>
                <a:gd name="T2" fmla="*/ 46856 w 204"/>
                <a:gd name="T3" fmla="*/ 626679 h 241"/>
                <a:gd name="T4" fmla="*/ 0 w 204"/>
                <a:gd name="T5" fmla="*/ 579873 h 241"/>
                <a:gd name="T6" fmla="*/ 0 w 204"/>
                <a:gd name="T7" fmla="*/ 44206 h 241"/>
                <a:gd name="T8" fmla="*/ 46856 w 204"/>
                <a:gd name="T9" fmla="*/ 0 h 241"/>
                <a:gd name="T10" fmla="*/ 484174 w 204"/>
                <a:gd name="T11" fmla="*/ 0 h 241"/>
                <a:gd name="T12" fmla="*/ 531029 w 204"/>
                <a:gd name="T13" fmla="*/ 44206 h 241"/>
                <a:gd name="T14" fmla="*/ 531029 w 204"/>
                <a:gd name="T15" fmla="*/ 579873 h 241"/>
                <a:gd name="T16" fmla="*/ 484174 w 204"/>
                <a:gd name="T17" fmla="*/ 626679 h 24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04"/>
                <a:gd name="T28" fmla="*/ 0 h 241"/>
                <a:gd name="T29" fmla="*/ 204 w 204"/>
                <a:gd name="T30" fmla="*/ 241 h 24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04" h="241">
                  <a:moveTo>
                    <a:pt x="186" y="241"/>
                  </a:moveTo>
                  <a:cubicBezTo>
                    <a:pt x="18" y="241"/>
                    <a:pt x="18" y="241"/>
                    <a:pt x="18" y="241"/>
                  </a:cubicBezTo>
                  <a:cubicBezTo>
                    <a:pt x="8" y="241"/>
                    <a:pt x="0" y="233"/>
                    <a:pt x="0" y="223"/>
                  </a:cubicBezTo>
                  <a:cubicBezTo>
                    <a:pt x="0" y="17"/>
                    <a:pt x="0" y="17"/>
                    <a:pt x="0" y="17"/>
                  </a:cubicBezTo>
                  <a:cubicBezTo>
                    <a:pt x="0" y="8"/>
                    <a:pt x="8" y="0"/>
                    <a:pt x="18" y="0"/>
                  </a:cubicBezTo>
                  <a:cubicBezTo>
                    <a:pt x="186" y="0"/>
                    <a:pt x="186" y="0"/>
                    <a:pt x="186" y="0"/>
                  </a:cubicBezTo>
                  <a:cubicBezTo>
                    <a:pt x="196" y="0"/>
                    <a:pt x="204" y="8"/>
                    <a:pt x="204" y="17"/>
                  </a:cubicBezTo>
                  <a:cubicBezTo>
                    <a:pt x="204" y="223"/>
                    <a:pt x="204" y="223"/>
                    <a:pt x="204" y="223"/>
                  </a:cubicBezTo>
                  <a:cubicBezTo>
                    <a:pt x="204" y="233"/>
                    <a:pt x="196" y="241"/>
                    <a:pt x="186" y="241"/>
                  </a:cubicBez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63" name="Freeform 8"/>
            <p:cNvSpPr>
              <a:spLocks noChangeArrowheads="1"/>
            </p:cNvSpPr>
            <p:nvPr/>
          </p:nvSpPr>
          <p:spPr bwMode="auto">
            <a:xfrm>
              <a:off x="0" y="2931100"/>
              <a:ext cx="4682504" cy="1134619"/>
            </a:xfrm>
            <a:custGeom>
              <a:avLst/>
              <a:gdLst>
                <a:gd name="T0" fmla="*/ 4461386 w 1800"/>
                <a:gd name="T1" fmla="*/ 1038333 h 436"/>
                <a:gd name="T2" fmla="*/ 4461386 w 1800"/>
                <a:gd name="T3" fmla="*/ 96286 h 436"/>
                <a:gd name="T4" fmla="*/ 4682504 w 1800"/>
                <a:gd name="T5" fmla="*/ 96286 h 436"/>
                <a:gd name="T6" fmla="*/ 4682504 w 1800"/>
                <a:gd name="T7" fmla="*/ 0 h 436"/>
                <a:gd name="T8" fmla="*/ 179496 w 1800"/>
                <a:gd name="T9" fmla="*/ 0 h 436"/>
                <a:gd name="T10" fmla="*/ 0 w 1800"/>
                <a:gd name="T11" fmla="*/ 176959 h 436"/>
                <a:gd name="T12" fmla="*/ 0 w 1800"/>
                <a:gd name="T13" fmla="*/ 957660 h 436"/>
                <a:gd name="T14" fmla="*/ 179496 w 1800"/>
                <a:gd name="T15" fmla="*/ 1134619 h 436"/>
                <a:gd name="T16" fmla="*/ 4682504 w 1800"/>
                <a:gd name="T17" fmla="*/ 1134619 h 436"/>
                <a:gd name="T18" fmla="*/ 4682504 w 1800"/>
                <a:gd name="T19" fmla="*/ 1038333 h 436"/>
                <a:gd name="T20" fmla="*/ 4461386 w 1800"/>
                <a:gd name="T21" fmla="*/ 1038333 h 4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800"/>
                <a:gd name="T34" fmla="*/ 0 h 436"/>
                <a:gd name="T35" fmla="*/ 1800 w 1800"/>
                <a:gd name="T36" fmla="*/ 436 h 4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800" h="436">
                  <a:moveTo>
                    <a:pt x="1715" y="399"/>
                  </a:moveTo>
                  <a:cubicBezTo>
                    <a:pt x="1715" y="37"/>
                    <a:pt x="1715" y="37"/>
                    <a:pt x="1715" y="37"/>
                  </a:cubicBezTo>
                  <a:cubicBezTo>
                    <a:pt x="1800" y="37"/>
                    <a:pt x="1800" y="37"/>
                    <a:pt x="1800" y="37"/>
                  </a:cubicBezTo>
                  <a:cubicBezTo>
                    <a:pt x="1800" y="0"/>
                    <a:pt x="1800" y="0"/>
                    <a:pt x="1800" y="0"/>
                  </a:cubicBezTo>
                  <a:cubicBezTo>
                    <a:pt x="69" y="0"/>
                    <a:pt x="69" y="0"/>
                    <a:pt x="69" y="0"/>
                  </a:cubicBezTo>
                  <a:cubicBezTo>
                    <a:pt x="31" y="0"/>
                    <a:pt x="0" y="30"/>
                    <a:pt x="0" y="68"/>
                  </a:cubicBezTo>
                  <a:cubicBezTo>
                    <a:pt x="0" y="368"/>
                    <a:pt x="0" y="368"/>
                    <a:pt x="0" y="368"/>
                  </a:cubicBezTo>
                  <a:cubicBezTo>
                    <a:pt x="0" y="405"/>
                    <a:pt x="31" y="436"/>
                    <a:pt x="69" y="436"/>
                  </a:cubicBezTo>
                  <a:cubicBezTo>
                    <a:pt x="1800" y="436"/>
                    <a:pt x="1800" y="436"/>
                    <a:pt x="1800" y="436"/>
                  </a:cubicBezTo>
                  <a:cubicBezTo>
                    <a:pt x="1800" y="399"/>
                    <a:pt x="1800" y="399"/>
                    <a:pt x="1800" y="399"/>
                  </a:cubicBezTo>
                  <a:lnTo>
                    <a:pt x="1715" y="399"/>
                  </a:lnTo>
                  <a:close/>
                </a:path>
              </a:pathLst>
            </a:cu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64" name="Freeform 9"/>
            <p:cNvSpPr>
              <a:spLocks noChangeArrowheads="1"/>
            </p:cNvSpPr>
            <p:nvPr/>
          </p:nvSpPr>
          <p:spPr bwMode="auto">
            <a:xfrm>
              <a:off x="119839" y="3027851"/>
              <a:ext cx="4446125" cy="941118"/>
            </a:xfrm>
            <a:custGeom>
              <a:avLst/>
              <a:gdLst>
                <a:gd name="T0" fmla="*/ 4446125 w 1709"/>
                <a:gd name="T1" fmla="*/ 0 h 362"/>
                <a:gd name="T2" fmla="*/ 166502 w 1709"/>
                <a:gd name="T3" fmla="*/ 0 h 362"/>
                <a:gd name="T4" fmla="*/ 0 w 1709"/>
                <a:gd name="T5" fmla="*/ 145587 h 362"/>
                <a:gd name="T6" fmla="*/ 0 w 1709"/>
                <a:gd name="T7" fmla="*/ 792931 h 362"/>
                <a:gd name="T8" fmla="*/ 166502 w 1709"/>
                <a:gd name="T9" fmla="*/ 941118 h 362"/>
                <a:gd name="T10" fmla="*/ 4446125 w 1709"/>
                <a:gd name="T11" fmla="*/ 941118 h 362"/>
                <a:gd name="T12" fmla="*/ 4446125 w 1709"/>
                <a:gd name="T13" fmla="*/ 0 h 362"/>
                <a:gd name="T14" fmla="*/ 0 60000 65536"/>
                <a:gd name="T15" fmla="*/ 0 60000 65536"/>
                <a:gd name="T16" fmla="*/ 0 60000 65536"/>
                <a:gd name="T17" fmla="*/ 0 60000 65536"/>
                <a:gd name="T18" fmla="*/ 0 60000 65536"/>
                <a:gd name="T19" fmla="*/ 0 60000 65536"/>
                <a:gd name="T20" fmla="*/ 0 60000 65536"/>
                <a:gd name="T21" fmla="*/ 0 w 1709"/>
                <a:gd name="T22" fmla="*/ 0 h 362"/>
                <a:gd name="T23" fmla="*/ 1709 w 1709"/>
                <a:gd name="T24" fmla="*/ 362 h 36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09" h="362">
                  <a:moveTo>
                    <a:pt x="1709" y="0"/>
                  </a:moveTo>
                  <a:cubicBezTo>
                    <a:pt x="64" y="0"/>
                    <a:pt x="64" y="0"/>
                    <a:pt x="64" y="0"/>
                  </a:cubicBezTo>
                  <a:cubicBezTo>
                    <a:pt x="29" y="0"/>
                    <a:pt x="0" y="25"/>
                    <a:pt x="0" y="56"/>
                  </a:cubicBezTo>
                  <a:cubicBezTo>
                    <a:pt x="0" y="305"/>
                    <a:pt x="0" y="305"/>
                    <a:pt x="0" y="305"/>
                  </a:cubicBezTo>
                  <a:cubicBezTo>
                    <a:pt x="0" y="336"/>
                    <a:pt x="29" y="362"/>
                    <a:pt x="64" y="362"/>
                  </a:cubicBezTo>
                  <a:cubicBezTo>
                    <a:pt x="1709" y="362"/>
                    <a:pt x="1709" y="362"/>
                    <a:pt x="1709" y="362"/>
                  </a:cubicBezTo>
                  <a:lnTo>
                    <a:pt x="1709" y="0"/>
                  </a:ln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65" name="Rectangle 10"/>
            <p:cNvSpPr>
              <a:spLocks noChangeArrowheads="1"/>
            </p:cNvSpPr>
            <p:nvPr/>
          </p:nvSpPr>
          <p:spPr bwMode="auto">
            <a:xfrm>
              <a:off x="283655" y="3082822"/>
              <a:ext cx="4282309" cy="20890"/>
            </a:xfrm>
            <a:prstGeom prst="rect">
              <a:avLst/>
            </a:prstGeom>
            <a:solidFill>
              <a:srgbClr val="ECF0F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066" name="Rectangle 11"/>
            <p:cNvSpPr>
              <a:spLocks noChangeArrowheads="1"/>
            </p:cNvSpPr>
            <p:nvPr/>
          </p:nvSpPr>
          <p:spPr bwMode="auto">
            <a:xfrm>
              <a:off x="283655" y="3155385"/>
              <a:ext cx="4282309" cy="23089"/>
            </a:xfrm>
            <a:prstGeom prst="rect">
              <a:avLst/>
            </a:prstGeom>
            <a:solidFill>
              <a:srgbClr val="ECF0F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067" name="Rectangle 12"/>
            <p:cNvSpPr>
              <a:spLocks noChangeArrowheads="1"/>
            </p:cNvSpPr>
            <p:nvPr/>
          </p:nvSpPr>
          <p:spPr bwMode="auto">
            <a:xfrm>
              <a:off x="283655" y="3227948"/>
              <a:ext cx="4282309" cy="23089"/>
            </a:xfrm>
            <a:prstGeom prst="rect">
              <a:avLst/>
            </a:prstGeom>
            <a:solidFill>
              <a:srgbClr val="ECF0F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068" name="Rectangle 13"/>
            <p:cNvSpPr>
              <a:spLocks noChangeArrowheads="1"/>
            </p:cNvSpPr>
            <p:nvPr/>
          </p:nvSpPr>
          <p:spPr bwMode="auto">
            <a:xfrm>
              <a:off x="283655" y="3303810"/>
              <a:ext cx="4282309" cy="20890"/>
            </a:xfrm>
            <a:prstGeom prst="rect">
              <a:avLst/>
            </a:prstGeom>
            <a:solidFill>
              <a:srgbClr val="ECF0F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069" name="Rectangle 14"/>
            <p:cNvSpPr>
              <a:spLocks noChangeArrowheads="1"/>
            </p:cNvSpPr>
            <p:nvPr/>
          </p:nvSpPr>
          <p:spPr bwMode="auto">
            <a:xfrm>
              <a:off x="283655" y="3376373"/>
              <a:ext cx="4282309" cy="23089"/>
            </a:xfrm>
            <a:prstGeom prst="rect">
              <a:avLst/>
            </a:prstGeom>
            <a:solidFill>
              <a:srgbClr val="ECF0F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070" name="Rectangle 15"/>
            <p:cNvSpPr>
              <a:spLocks noChangeArrowheads="1"/>
            </p:cNvSpPr>
            <p:nvPr/>
          </p:nvSpPr>
          <p:spPr bwMode="auto">
            <a:xfrm>
              <a:off x="283655" y="3448935"/>
              <a:ext cx="4282309" cy="24188"/>
            </a:xfrm>
            <a:prstGeom prst="rect">
              <a:avLst/>
            </a:prstGeom>
            <a:solidFill>
              <a:srgbClr val="ECF0F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071" name="Rectangle 16"/>
            <p:cNvSpPr>
              <a:spLocks noChangeArrowheads="1"/>
            </p:cNvSpPr>
            <p:nvPr/>
          </p:nvSpPr>
          <p:spPr bwMode="auto">
            <a:xfrm>
              <a:off x="283655" y="3524796"/>
              <a:ext cx="4282309" cy="20890"/>
            </a:xfrm>
            <a:prstGeom prst="rect">
              <a:avLst/>
            </a:prstGeom>
            <a:solidFill>
              <a:srgbClr val="ECF0F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072" name="Rectangle 17"/>
            <p:cNvSpPr>
              <a:spLocks noChangeArrowheads="1"/>
            </p:cNvSpPr>
            <p:nvPr/>
          </p:nvSpPr>
          <p:spPr bwMode="auto">
            <a:xfrm>
              <a:off x="283655" y="3597359"/>
              <a:ext cx="4282309" cy="23089"/>
            </a:xfrm>
            <a:prstGeom prst="rect">
              <a:avLst/>
            </a:prstGeom>
            <a:solidFill>
              <a:srgbClr val="ECF0F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073" name="Rectangle 18"/>
            <p:cNvSpPr>
              <a:spLocks noChangeArrowheads="1"/>
            </p:cNvSpPr>
            <p:nvPr/>
          </p:nvSpPr>
          <p:spPr bwMode="auto">
            <a:xfrm>
              <a:off x="283655" y="3669922"/>
              <a:ext cx="4282309" cy="24188"/>
            </a:xfrm>
            <a:prstGeom prst="rect">
              <a:avLst/>
            </a:prstGeom>
            <a:solidFill>
              <a:srgbClr val="ECF0F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074" name="Rectangle 19"/>
            <p:cNvSpPr>
              <a:spLocks noChangeArrowheads="1"/>
            </p:cNvSpPr>
            <p:nvPr/>
          </p:nvSpPr>
          <p:spPr bwMode="auto">
            <a:xfrm>
              <a:off x="283655" y="3745784"/>
              <a:ext cx="4282309" cy="20890"/>
            </a:xfrm>
            <a:prstGeom prst="rect">
              <a:avLst/>
            </a:prstGeom>
            <a:solidFill>
              <a:srgbClr val="ECF0F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075" name="Rectangle 20"/>
            <p:cNvSpPr>
              <a:spLocks noChangeArrowheads="1"/>
            </p:cNvSpPr>
            <p:nvPr/>
          </p:nvSpPr>
          <p:spPr bwMode="auto">
            <a:xfrm>
              <a:off x="283655" y="3818346"/>
              <a:ext cx="4282309" cy="24188"/>
            </a:xfrm>
            <a:prstGeom prst="rect">
              <a:avLst/>
            </a:prstGeom>
            <a:solidFill>
              <a:srgbClr val="ECF0F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076" name="Rectangle 21"/>
            <p:cNvSpPr>
              <a:spLocks noChangeArrowheads="1"/>
            </p:cNvSpPr>
            <p:nvPr/>
          </p:nvSpPr>
          <p:spPr bwMode="auto">
            <a:xfrm>
              <a:off x="283655" y="3890909"/>
              <a:ext cx="4282309" cy="24188"/>
            </a:xfrm>
            <a:prstGeom prst="rect">
              <a:avLst/>
            </a:prstGeom>
            <a:solidFill>
              <a:srgbClr val="ECF0F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077" name="Freeform 22"/>
            <p:cNvSpPr>
              <a:spLocks noChangeArrowheads="1"/>
            </p:cNvSpPr>
            <p:nvPr/>
          </p:nvSpPr>
          <p:spPr bwMode="auto">
            <a:xfrm>
              <a:off x="283655" y="3473123"/>
              <a:ext cx="683850" cy="964207"/>
            </a:xfrm>
            <a:custGeom>
              <a:avLst/>
              <a:gdLst>
                <a:gd name="T0" fmla="*/ 0 w 622"/>
                <a:gd name="T1" fmla="*/ 0 h 877"/>
                <a:gd name="T2" fmla="*/ 683850 w 622"/>
                <a:gd name="T3" fmla="*/ 0 h 877"/>
                <a:gd name="T4" fmla="*/ 683850 w 622"/>
                <a:gd name="T5" fmla="*/ 964207 h 877"/>
                <a:gd name="T6" fmla="*/ 343024 w 622"/>
                <a:gd name="T7" fmla="*/ 714635 h 877"/>
                <a:gd name="T8" fmla="*/ 0 w 622"/>
                <a:gd name="T9" fmla="*/ 964207 h 877"/>
                <a:gd name="T10" fmla="*/ 0 w 622"/>
                <a:gd name="T11" fmla="*/ 0 h 877"/>
                <a:gd name="T12" fmla="*/ 0 60000 65536"/>
                <a:gd name="T13" fmla="*/ 0 60000 65536"/>
                <a:gd name="T14" fmla="*/ 0 60000 65536"/>
                <a:gd name="T15" fmla="*/ 0 60000 65536"/>
                <a:gd name="T16" fmla="*/ 0 60000 65536"/>
                <a:gd name="T17" fmla="*/ 0 60000 65536"/>
                <a:gd name="T18" fmla="*/ 0 w 622"/>
                <a:gd name="T19" fmla="*/ 0 h 877"/>
                <a:gd name="T20" fmla="*/ 622 w 622"/>
                <a:gd name="T21" fmla="*/ 877 h 877"/>
              </a:gdLst>
              <a:ahLst/>
              <a:cxnLst>
                <a:cxn ang="T12">
                  <a:pos x="T0" y="T1"/>
                </a:cxn>
                <a:cxn ang="T13">
                  <a:pos x="T2" y="T3"/>
                </a:cxn>
                <a:cxn ang="T14">
                  <a:pos x="T4" y="T5"/>
                </a:cxn>
                <a:cxn ang="T15">
                  <a:pos x="T6" y="T7"/>
                </a:cxn>
                <a:cxn ang="T16">
                  <a:pos x="T8" y="T9"/>
                </a:cxn>
                <a:cxn ang="T17">
                  <a:pos x="T10" y="T11"/>
                </a:cxn>
              </a:cxnLst>
              <a:rect l="T18" t="T19" r="T20" b="T21"/>
              <a:pathLst>
                <a:path w="622" h="877">
                  <a:moveTo>
                    <a:pt x="0" y="0"/>
                  </a:moveTo>
                  <a:lnTo>
                    <a:pt x="622" y="0"/>
                  </a:lnTo>
                  <a:lnTo>
                    <a:pt x="622" y="877"/>
                  </a:lnTo>
                  <a:lnTo>
                    <a:pt x="312" y="650"/>
                  </a:lnTo>
                  <a:lnTo>
                    <a:pt x="0" y="877"/>
                  </a:lnTo>
                  <a:lnTo>
                    <a:pt x="0" y="0"/>
                  </a:lnTo>
                  <a:close/>
                </a:path>
              </a:pathLst>
            </a:custGeom>
            <a:solidFill>
              <a:srgbClr val="6B9B9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78" name="Rectangle 23"/>
            <p:cNvSpPr>
              <a:spLocks noChangeArrowheads="1"/>
            </p:cNvSpPr>
            <p:nvPr/>
          </p:nvSpPr>
          <p:spPr bwMode="auto">
            <a:xfrm>
              <a:off x="283655" y="3473123"/>
              <a:ext cx="683850" cy="196800"/>
            </a:xfrm>
            <a:prstGeom prst="rect">
              <a:avLst/>
            </a:prstGeom>
            <a:solidFill>
              <a:srgbClr val="4F756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079" name="Freeform 24"/>
            <p:cNvSpPr>
              <a:spLocks noChangeArrowheads="1"/>
            </p:cNvSpPr>
            <p:nvPr/>
          </p:nvSpPr>
          <p:spPr bwMode="auto">
            <a:xfrm>
              <a:off x="967505" y="2723307"/>
              <a:ext cx="458466" cy="101148"/>
            </a:xfrm>
            <a:custGeom>
              <a:avLst/>
              <a:gdLst>
                <a:gd name="T0" fmla="*/ 408973 w 176"/>
                <a:gd name="T1" fmla="*/ 0 h 39"/>
                <a:gd name="T2" fmla="*/ 49493 w 176"/>
                <a:gd name="T3" fmla="*/ 0 h 39"/>
                <a:gd name="T4" fmla="*/ 0 w 176"/>
                <a:gd name="T5" fmla="*/ 49277 h 39"/>
                <a:gd name="T6" fmla="*/ 0 w 176"/>
                <a:gd name="T7" fmla="*/ 51871 h 39"/>
                <a:gd name="T8" fmla="*/ 49493 w 176"/>
                <a:gd name="T9" fmla="*/ 101148 h 39"/>
                <a:gd name="T10" fmla="*/ 408973 w 176"/>
                <a:gd name="T11" fmla="*/ 101148 h 39"/>
                <a:gd name="T12" fmla="*/ 458466 w 176"/>
                <a:gd name="T13" fmla="*/ 51871 h 39"/>
                <a:gd name="T14" fmla="*/ 458466 w 176"/>
                <a:gd name="T15" fmla="*/ 49277 h 39"/>
                <a:gd name="T16" fmla="*/ 408973 w 176"/>
                <a:gd name="T17" fmla="*/ 0 h 3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76"/>
                <a:gd name="T28" fmla="*/ 0 h 39"/>
                <a:gd name="T29" fmla="*/ 176 w 176"/>
                <a:gd name="T30" fmla="*/ 39 h 3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76" h="39">
                  <a:moveTo>
                    <a:pt x="157" y="0"/>
                  </a:moveTo>
                  <a:cubicBezTo>
                    <a:pt x="19" y="0"/>
                    <a:pt x="19" y="0"/>
                    <a:pt x="19" y="0"/>
                  </a:cubicBezTo>
                  <a:cubicBezTo>
                    <a:pt x="9" y="0"/>
                    <a:pt x="0" y="8"/>
                    <a:pt x="0" y="19"/>
                  </a:cubicBezTo>
                  <a:cubicBezTo>
                    <a:pt x="0" y="20"/>
                    <a:pt x="0" y="20"/>
                    <a:pt x="0" y="20"/>
                  </a:cubicBezTo>
                  <a:cubicBezTo>
                    <a:pt x="0" y="30"/>
                    <a:pt x="9" y="39"/>
                    <a:pt x="19" y="39"/>
                  </a:cubicBezTo>
                  <a:cubicBezTo>
                    <a:pt x="157" y="39"/>
                    <a:pt x="157" y="39"/>
                    <a:pt x="157" y="39"/>
                  </a:cubicBezTo>
                  <a:cubicBezTo>
                    <a:pt x="168" y="39"/>
                    <a:pt x="176" y="30"/>
                    <a:pt x="176" y="20"/>
                  </a:cubicBezTo>
                  <a:cubicBezTo>
                    <a:pt x="176" y="19"/>
                    <a:pt x="176" y="19"/>
                    <a:pt x="176" y="19"/>
                  </a:cubicBezTo>
                  <a:cubicBezTo>
                    <a:pt x="176" y="8"/>
                    <a:pt x="168" y="0"/>
                    <a:pt x="157" y="0"/>
                  </a:cubicBezTo>
                  <a:close/>
                </a:path>
              </a:pathLst>
            </a:custGeom>
            <a:solidFill>
              <a:srgbClr val="ECF0F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80" name="Freeform 25"/>
            <p:cNvSpPr>
              <a:spLocks noChangeArrowheads="1"/>
            </p:cNvSpPr>
            <p:nvPr/>
          </p:nvSpPr>
          <p:spPr bwMode="auto">
            <a:xfrm>
              <a:off x="967505" y="2291228"/>
              <a:ext cx="36282" cy="397996"/>
            </a:xfrm>
            <a:custGeom>
              <a:avLst/>
              <a:gdLst>
                <a:gd name="T0" fmla="*/ 18141 w 14"/>
                <a:gd name="T1" fmla="*/ 397996 h 153"/>
                <a:gd name="T2" fmla="*/ 18141 w 14"/>
                <a:gd name="T3" fmla="*/ 397996 h 153"/>
                <a:gd name="T4" fmla="*/ 0 w 14"/>
                <a:gd name="T5" fmla="*/ 379787 h 153"/>
                <a:gd name="T6" fmla="*/ 0 w 14"/>
                <a:gd name="T7" fmla="*/ 18209 h 153"/>
                <a:gd name="T8" fmla="*/ 18141 w 14"/>
                <a:gd name="T9" fmla="*/ 0 h 153"/>
                <a:gd name="T10" fmla="*/ 18141 w 14"/>
                <a:gd name="T11" fmla="*/ 0 h 153"/>
                <a:gd name="T12" fmla="*/ 36282 w 14"/>
                <a:gd name="T13" fmla="*/ 18209 h 153"/>
                <a:gd name="T14" fmla="*/ 36282 w 14"/>
                <a:gd name="T15" fmla="*/ 379787 h 153"/>
                <a:gd name="T16" fmla="*/ 18141 w 14"/>
                <a:gd name="T17" fmla="*/ 397996 h 15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4"/>
                <a:gd name="T28" fmla="*/ 0 h 153"/>
                <a:gd name="T29" fmla="*/ 14 w 14"/>
                <a:gd name="T30" fmla="*/ 153 h 15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4" h="153">
                  <a:moveTo>
                    <a:pt x="7" y="153"/>
                  </a:moveTo>
                  <a:cubicBezTo>
                    <a:pt x="7" y="153"/>
                    <a:pt x="7" y="153"/>
                    <a:pt x="7" y="153"/>
                  </a:cubicBezTo>
                  <a:cubicBezTo>
                    <a:pt x="3" y="153"/>
                    <a:pt x="0" y="150"/>
                    <a:pt x="0" y="146"/>
                  </a:cubicBezTo>
                  <a:cubicBezTo>
                    <a:pt x="0" y="7"/>
                    <a:pt x="0" y="7"/>
                    <a:pt x="0" y="7"/>
                  </a:cubicBezTo>
                  <a:cubicBezTo>
                    <a:pt x="0" y="3"/>
                    <a:pt x="3" y="0"/>
                    <a:pt x="7" y="0"/>
                  </a:cubicBezTo>
                  <a:cubicBezTo>
                    <a:pt x="7" y="0"/>
                    <a:pt x="7" y="0"/>
                    <a:pt x="7" y="0"/>
                  </a:cubicBezTo>
                  <a:cubicBezTo>
                    <a:pt x="11" y="0"/>
                    <a:pt x="14" y="3"/>
                    <a:pt x="14" y="7"/>
                  </a:cubicBezTo>
                  <a:cubicBezTo>
                    <a:pt x="14" y="146"/>
                    <a:pt x="14" y="146"/>
                    <a:pt x="14" y="146"/>
                  </a:cubicBezTo>
                  <a:cubicBezTo>
                    <a:pt x="14" y="150"/>
                    <a:pt x="11" y="153"/>
                    <a:pt x="7" y="153"/>
                  </a:cubicBezTo>
                  <a:close/>
                </a:path>
              </a:pathLst>
            </a:custGeom>
            <a:solidFill>
              <a:srgbClr val="ECF0F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81" name="Freeform 26"/>
            <p:cNvSpPr>
              <a:spLocks noChangeArrowheads="1"/>
            </p:cNvSpPr>
            <p:nvPr/>
          </p:nvSpPr>
          <p:spPr bwMode="auto">
            <a:xfrm>
              <a:off x="1053261" y="2291228"/>
              <a:ext cx="36282" cy="397996"/>
            </a:xfrm>
            <a:custGeom>
              <a:avLst/>
              <a:gdLst>
                <a:gd name="T0" fmla="*/ 18141 w 14"/>
                <a:gd name="T1" fmla="*/ 397996 h 153"/>
                <a:gd name="T2" fmla="*/ 18141 w 14"/>
                <a:gd name="T3" fmla="*/ 397996 h 153"/>
                <a:gd name="T4" fmla="*/ 0 w 14"/>
                <a:gd name="T5" fmla="*/ 379787 h 153"/>
                <a:gd name="T6" fmla="*/ 0 w 14"/>
                <a:gd name="T7" fmla="*/ 18209 h 153"/>
                <a:gd name="T8" fmla="*/ 18141 w 14"/>
                <a:gd name="T9" fmla="*/ 0 h 153"/>
                <a:gd name="T10" fmla="*/ 18141 w 14"/>
                <a:gd name="T11" fmla="*/ 0 h 153"/>
                <a:gd name="T12" fmla="*/ 36282 w 14"/>
                <a:gd name="T13" fmla="*/ 18209 h 153"/>
                <a:gd name="T14" fmla="*/ 36282 w 14"/>
                <a:gd name="T15" fmla="*/ 379787 h 153"/>
                <a:gd name="T16" fmla="*/ 18141 w 14"/>
                <a:gd name="T17" fmla="*/ 397996 h 15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4"/>
                <a:gd name="T28" fmla="*/ 0 h 153"/>
                <a:gd name="T29" fmla="*/ 14 w 14"/>
                <a:gd name="T30" fmla="*/ 153 h 15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4" h="153">
                  <a:moveTo>
                    <a:pt x="7" y="153"/>
                  </a:moveTo>
                  <a:cubicBezTo>
                    <a:pt x="7" y="153"/>
                    <a:pt x="7" y="153"/>
                    <a:pt x="7" y="153"/>
                  </a:cubicBezTo>
                  <a:cubicBezTo>
                    <a:pt x="3" y="153"/>
                    <a:pt x="0" y="150"/>
                    <a:pt x="0" y="146"/>
                  </a:cubicBezTo>
                  <a:cubicBezTo>
                    <a:pt x="0" y="7"/>
                    <a:pt x="0" y="7"/>
                    <a:pt x="0" y="7"/>
                  </a:cubicBezTo>
                  <a:cubicBezTo>
                    <a:pt x="0" y="3"/>
                    <a:pt x="3" y="0"/>
                    <a:pt x="7" y="0"/>
                  </a:cubicBezTo>
                  <a:cubicBezTo>
                    <a:pt x="7" y="0"/>
                    <a:pt x="7" y="0"/>
                    <a:pt x="7" y="0"/>
                  </a:cubicBezTo>
                  <a:cubicBezTo>
                    <a:pt x="11" y="0"/>
                    <a:pt x="14" y="3"/>
                    <a:pt x="14" y="7"/>
                  </a:cubicBezTo>
                  <a:cubicBezTo>
                    <a:pt x="14" y="146"/>
                    <a:pt x="14" y="146"/>
                    <a:pt x="14" y="146"/>
                  </a:cubicBezTo>
                  <a:cubicBezTo>
                    <a:pt x="14" y="150"/>
                    <a:pt x="11" y="153"/>
                    <a:pt x="7" y="153"/>
                  </a:cubicBezTo>
                  <a:close/>
                </a:path>
              </a:pathLst>
            </a:custGeom>
            <a:solidFill>
              <a:srgbClr val="ECF0F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82" name="Freeform 27"/>
            <p:cNvSpPr>
              <a:spLocks noChangeArrowheads="1"/>
            </p:cNvSpPr>
            <p:nvPr/>
          </p:nvSpPr>
          <p:spPr bwMode="auto">
            <a:xfrm>
              <a:off x="1146714" y="2291228"/>
              <a:ext cx="34083" cy="397996"/>
            </a:xfrm>
            <a:custGeom>
              <a:avLst/>
              <a:gdLst>
                <a:gd name="T0" fmla="*/ 18352 w 13"/>
                <a:gd name="T1" fmla="*/ 397996 h 153"/>
                <a:gd name="T2" fmla="*/ 18352 w 13"/>
                <a:gd name="T3" fmla="*/ 397996 h 153"/>
                <a:gd name="T4" fmla="*/ 0 w 13"/>
                <a:gd name="T5" fmla="*/ 379787 h 153"/>
                <a:gd name="T6" fmla="*/ 0 w 13"/>
                <a:gd name="T7" fmla="*/ 18209 h 153"/>
                <a:gd name="T8" fmla="*/ 18352 w 13"/>
                <a:gd name="T9" fmla="*/ 0 h 153"/>
                <a:gd name="T10" fmla="*/ 18352 w 13"/>
                <a:gd name="T11" fmla="*/ 0 h 153"/>
                <a:gd name="T12" fmla="*/ 34083 w 13"/>
                <a:gd name="T13" fmla="*/ 18209 h 153"/>
                <a:gd name="T14" fmla="*/ 34083 w 13"/>
                <a:gd name="T15" fmla="*/ 379787 h 153"/>
                <a:gd name="T16" fmla="*/ 18352 w 13"/>
                <a:gd name="T17" fmla="*/ 397996 h 15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3"/>
                <a:gd name="T28" fmla="*/ 0 h 153"/>
                <a:gd name="T29" fmla="*/ 13 w 13"/>
                <a:gd name="T30" fmla="*/ 153 h 15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3" h="153">
                  <a:moveTo>
                    <a:pt x="7" y="153"/>
                  </a:moveTo>
                  <a:cubicBezTo>
                    <a:pt x="7" y="153"/>
                    <a:pt x="7" y="153"/>
                    <a:pt x="7" y="153"/>
                  </a:cubicBezTo>
                  <a:cubicBezTo>
                    <a:pt x="3" y="153"/>
                    <a:pt x="0" y="150"/>
                    <a:pt x="0" y="146"/>
                  </a:cubicBezTo>
                  <a:cubicBezTo>
                    <a:pt x="0" y="7"/>
                    <a:pt x="0" y="7"/>
                    <a:pt x="0" y="7"/>
                  </a:cubicBezTo>
                  <a:cubicBezTo>
                    <a:pt x="0" y="3"/>
                    <a:pt x="3" y="0"/>
                    <a:pt x="7" y="0"/>
                  </a:cubicBezTo>
                  <a:cubicBezTo>
                    <a:pt x="7" y="0"/>
                    <a:pt x="7" y="0"/>
                    <a:pt x="7" y="0"/>
                  </a:cubicBezTo>
                  <a:cubicBezTo>
                    <a:pt x="11" y="0"/>
                    <a:pt x="13" y="3"/>
                    <a:pt x="13" y="7"/>
                  </a:cubicBezTo>
                  <a:cubicBezTo>
                    <a:pt x="13" y="146"/>
                    <a:pt x="13" y="146"/>
                    <a:pt x="13" y="146"/>
                  </a:cubicBezTo>
                  <a:cubicBezTo>
                    <a:pt x="13" y="150"/>
                    <a:pt x="11" y="153"/>
                    <a:pt x="7" y="153"/>
                  </a:cubicBezTo>
                  <a:close/>
                </a:path>
              </a:pathLst>
            </a:custGeom>
            <a:solidFill>
              <a:srgbClr val="ECF0F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83" name="Freeform 28"/>
            <p:cNvSpPr>
              <a:spLocks noChangeArrowheads="1"/>
            </p:cNvSpPr>
            <p:nvPr/>
          </p:nvSpPr>
          <p:spPr bwMode="auto">
            <a:xfrm>
              <a:off x="1365501" y="2291228"/>
              <a:ext cx="36282" cy="397996"/>
            </a:xfrm>
            <a:custGeom>
              <a:avLst/>
              <a:gdLst>
                <a:gd name="T0" fmla="*/ 18141 w 14"/>
                <a:gd name="T1" fmla="*/ 397996 h 153"/>
                <a:gd name="T2" fmla="*/ 18141 w 14"/>
                <a:gd name="T3" fmla="*/ 397996 h 153"/>
                <a:gd name="T4" fmla="*/ 0 w 14"/>
                <a:gd name="T5" fmla="*/ 379787 h 153"/>
                <a:gd name="T6" fmla="*/ 0 w 14"/>
                <a:gd name="T7" fmla="*/ 18209 h 153"/>
                <a:gd name="T8" fmla="*/ 18141 w 14"/>
                <a:gd name="T9" fmla="*/ 0 h 153"/>
                <a:gd name="T10" fmla="*/ 18141 w 14"/>
                <a:gd name="T11" fmla="*/ 0 h 153"/>
                <a:gd name="T12" fmla="*/ 36282 w 14"/>
                <a:gd name="T13" fmla="*/ 18209 h 153"/>
                <a:gd name="T14" fmla="*/ 36282 w 14"/>
                <a:gd name="T15" fmla="*/ 379787 h 153"/>
                <a:gd name="T16" fmla="*/ 18141 w 14"/>
                <a:gd name="T17" fmla="*/ 397996 h 15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4"/>
                <a:gd name="T28" fmla="*/ 0 h 153"/>
                <a:gd name="T29" fmla="*/ 14 w 14"/>
                <a:gd name="T30" fmla="*/ 153 h 15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4" h="153">
                  <a:moveTo>
                    <a:pt x="7" y="153"/>
                  </a:moveTo>
                  <a:cubicBezTo>
                    <a:pt x="7" y="153"/>
                    <a:pt x="7" y="153"/>
                    <a:pt x="7" y="153"/>
                  </a:cubicBezTo>
                  <a:cubicBezTo>
                    <a:pt x="3" y="153"/>
                    <a:pt x="0" y="150"/>
                    <a:pt x="0" y="146"/>
                  </a:cubicBezTo>
                  <a:cubicBezTo>
                    <a:pt x="0" y="7"/>
                    <a:pt x="0" y="7"/>
                    <a:pt x="0" y="7"/>
                  </a:cubicBezTo>
                  <a:cubicBezTo>
                    <a:pt x="0" y="3"/>
                    <a:pt x="3" y="0"/>
                    <a:pt x="7" y="0"/>
                  </a:cubicBezTo>
                  <a:cubicBezTo>
                    <a:pt x="7" y="0"/>
                    <a:pt x="7" y="0"/>
                    <a:pt x="7" y="0"/>
                  </a:cubicBezTo>
                  <a:cubicBezTo>
                    <a:pt x="11" y="0"/>
                    <a:pt x="14" y="3"/>
                    <a:pt x="14" y="7"/>
                  </a:cubicBezTo>
                  <a:cubicBezTo>
                    <a:pt x="14" y="146"/>
                    <a:pt x="14" y="146"/>
                    <a:pt x="14" y="146"/>
                  </a:cubicBezTo>
                  <a:cubicBezTo>
                    <a:pt x="14" y="150"/>
                    <a:pt x="11" y="153"/>
                    <a:pt x="7" y="153"/>
                  </a:cubicBezTo>
                  <a:close/>
                </a:path>
              </a:pathLst>
            </a:custGeom>
            <a:solidFill>
              <a:srgbClr val="ECF0F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84" name="Freeform 29"/>
            <p:cNvSpPr>
              <a:spLocks noChangeArrowheads="1"/>
            </p:cNvSpPr>
            <p:nvPr/>
          </p:nvSpPr>
          <p:spPr bwMode="auto">
            <a:xfrm>
              <a:off x="626679" y="0"/>
              <a:ext cx="1550207" cy="2192278"/>
            </a:xfrm>
            <a:custGeom>
              <a:avLst/>
              <a:gdLst>
                <a:gd name="T0" fmla="*/ 1550207 w 1410"/>
                <a:gd name="T1" fmla="*/ 2192278 h 1994"/>
                <a:gd name="T2" fmla="*/ 0 w 1410"/>
                <a:gd name="T3" fmla="*/ 2192278 h 1994"/>
                <a:gd name="T4" fmla="*/ 0 w 1410"/>
                <a:gd name="T5" fmla="*/ 0 h 1994"/>
                <a:gd name="T6" fmla="*/ 1550207 w 1410"/>
                <a:gd name="T7" fmla="*/ 228683 h 1994"/>
                <a:gd name="T8" fmla="*/ 1550207 w 1410"/>
                <a:gd name="T9" fmla="*/ 2192278 h 1994"/>
                <a:gd name="T10" fmla="*/ 0 60000 65536"/>
                <a:gd name="T11" fmla="*/ 0 60000 65536"/>
                <a:gd name="T12" fmla="*/ 0 60000 65536"/>
                <a:gd name="T13" fmla="*/ 0 60000 65536"/>
                <a:gd name="T14" fmla="*/ 0 60000 65536"/>
                <a:gd name="T15" fmla="*/ 0 w 1410"/>
                <a:gd name="T16" fmla="*/ 0 h 1994"/>
                <a:gd name="T17" fmla="*/ 1410 w 1410"/>
                <a:gd name="T18" fmla="*/ 1994 h 1994"/>
              </a:gdLst>
              <a:ahLst/>
              <a:cxnLst>
                <a:cxn ang="T10">
                  <a:pos x="T0" y="T1"/>
                </a:cxn>
                <a:cxn ang="T11">
                  <a:pos x="T2" y="T3"/>
                </a:cxn>
                <a:cxn ang="T12">
                  <a:pos x="T4" y="T5"/>
                </a:cxn>
                <a:cxn ang="T13">
                  <a:pos x="T6" y="T7"/>
                </a:cxn>
                <a:cxn ang="T14">
                  <a:pos x="T8" y="T9"/>
                </a:cxn>
              </a:cxnLst>
              <a:rect l="T15" t="T16" r="T17" b="T18"/>
              <a:pathLst>
                <a:path w="1410" h="1994">
                  <a:moveTo>
                    <a:pt x="1410" y="1994"/>
                  </a:moveTo>
                  <a:lnTo>
                    <a:pt x="0" y="1994"/>
                  </a:lnTo>
                  <a:lnTo>
                    <a:pt x="0" y="0"/>
                  </a:lnTo>
                  <a:lnTo>
                    <a:pt x="1410" y="208"/>
                  </a:lnTo>
                  <a:lnTo>
                    <a:pt x="1410" y="1994"/>
                  </a:lnTo>
                  <a:close/>
                </a:path>
              </a:pathLst>
            </a:custGeom>
            <a:solidFill>
              <a:srgbClr val="6B9B9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85" name="Freeform 30"/>
            <p:cNvSpPr>
              <a:spLocks noChangeArrowheads="1"/>
            </p:cNvSpPr>
            <p:nvPr/>
          </p:nvSpPr>
          <p:spPr bwMode="auto">
            <a:xfrm>
              <a:off x="790496" y="93453"/>
              <a:ext cx="1386391" cy="2098826"/>
            </a:xfrm>
            <a:custGeom>
              <a:avLst/>
              <a:gdLst>
                <a:gd name="T0" fmla="*/ 0 w 1261"/>
                <a:gd name="T1" fmla="*/ 0 h 1909"/>
                <a:gd name="T2" fmla="*/ 1386391 w 1261"/>
                <a:gd name="T3" fmla="*/ 218788 h 1909"/>
                <a:gd name="T4" fmla="*/ 1386391 w 1261"/>
                <a:gd name="T5" fmla="*/ 2098826 h 1909"/>
                <a:gd name="T6" fmla="*/ 0 w 1261"/>
                <a:gd name="T7" fmla="*/ 2098826 h 1909"/>
                <a:gd name="T8" fmla="*/ 0 w 1261"/>
                <a:gd name="T9" fmla="*/ 0 h 1909"/>
                <a:gd name="T10" fmla="*/ 0 60000 65536"/>
                <a:gd name="T11" fmla="*/ 0 60000 65536"/>
                <a:gd name="T12" fmla="*/ 0 60000 65536"/>
                <a:gd name="T13" fmla="*/ 0 60000 65536"/>
                <a:gd name="T14" fmla="*/ 0 60000 65536"/>
                <a:gd name="T15" fmla="*/ 0 w 1261"/>
                <a:gd name="T16" fmla="*/ 0 h 1909"/>
                <a:gd name="T17" fmla="*/ 1261 w 1261"/>
                <a:gd name="T18" fmla="*/ 1909 h 1909"/>
              </a:gdLst>
              <a:ahLst/>
              <a:cxnLst>
                <a:cxn ang="T10">
                  <a:pos x="T0" y="T1"/>
                </a:cxn>
                <a:cxn ang="T11">
                  <a:pos x="T2" y="T3"/>
                </a:cxn>
                <a:cxn ang="T12">
                  <a:pos x="T4" y="T5"/>
                </a:cxn>
                <a:cxn ang="T13">
                  <a:pos x="T6" y="T7"/>
                </a:cxn>
                <a:cxn ang="T14">
                  <a:pos x="T8" y="T9"/>
                </a:cxn>
              </a:cxnLst>
              <a:rect l="T15" t="T16" r="T17" b="T18"/>
              <a:pathLst>
                <a:path w="1261" h="1909">
                  <a:moveTo>
                    <a:pt x="0" y="0"/>
                  </a:moveTo>
                  <a:lnTo>
                    <a:pt x="1261" y="199"/>
                  </a:lnTo>
                  <a:lnTo>
                    <a:pt x="1261" y="1909"/>
                  </a:lnTo>
                  <a:lnTo>
                    <a:pt x="0" y="1909"/>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86" name="Rectangle 31"/>
            <p:cNvSpPr>
              <a:spLocks noChangeArrowheads="1"/>
            </p:cNvSpPr>
            <p:nvPr/>
          </p:nvSpPr>
          <p:spPr bwMode="auto">
            <a:xfrm>
              <a:off x="2176886" y="230882"/>
              <a:ext cx="1776691" cy="1961396"/>
            </a:xfrm>
            <a:prstGeom prst="rect">
              <a:avLst/>
            </a:prstGeom>
            <a:solidFill>
              <a:srgbClr val="4F756D"/>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087" name="Rectangle 32"/>
            <p:cNvSpPr>
              <a:spLocks noChangeArrowheads="1"/>
            </p:cNvSpPr>
            <p:nvPr/>
          </p:nvSpPr>
          <p:spPr bwMode="auto">
            <a:xfrm>
              <a:off x="2176886" y="230882"/>
              <a:ext cx="1776691" cy="19613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088" name="Rectangle 33"/>
            <p:cNvSpPr>
              <a:spLocks noChangeArrowheads="1"/>
            </p:cNvSpPr>
            <p:nvPr/>
          </p:nvSpPr>
          <p:spPr bwMode="auto">
            <a:xfrm>
              <a:off x="2176886" y="312240"/>
              <a:ext cx="1725018" cy="18800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089" name="Rectangle 34"/>
            <p:cNvSpPr>
              <a:spLocks noChangeArrowheads="1"/>
            </p:cNvSpPr>
            <p:nvPr/>
          </p:nvSpPr>
          <p:spPr bwMode="auto">
            <a:xfrm>
              <a:off x="2176886" y="312240"/>
              <a:ext cx="1725018" cy="188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090" name="Rectangle 35"/>
            <p:cNvSpPr>
              <a:spLocks noChangeArrowheads="1"/>
            </p:cNvSpPr>
            <p:nvPr/>
          </p:nvSpPr>
          <p:spPr bwMode="auto">
            <a:xfrm>
              <a:off x="689348" y="93453"/>
              <a:ext cx="101148" cy="2098826"/>
            </a:xfrm>
            <a:prstGeom prst="rect">
              <a:avLst/>
            </a:prstGeom>
            <a:solidFill>
              <a:srgbClr val="CFCECE"/>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091" name="Freeform 36"/>
            <p:cNvSpPr>
              <a:spLocks noChangeArrowheads="1"/>
            </p:cNvSpPr>
            <p:nvPr/>
          </p:nvSpPr>
          <p:spPr bwMode="auto">
            <a:xfrm>
              <a:off x="689348" y="93453"/>
              <a:ext cx="101148" cy="2098826"/>
            </a:xfrm>
            <a:custGeom>
              <a:avLst/>
              <a:gdLst>
                <a:gd name="T0" fmla="*/ 101148 w 92"/>
                <a:gd name="T1" fmla="*/ 0 h 1909"/>
                <a:gd name="T2" fmla="*/ 0 w 92"/>
                <a:gd name="T3" fmla="*/ 0 h 1909"/>
                <a:gd name="T4" fmla="*/ 0 w 92"/>
                <a:gd name="T5" fmla="*/ 2098826 h 1909"/>
                <a:gd name="T6" fmla="*/ 101148 w 92"/>
                <a:gd name="T7" fmla="*/ 2098826 h 1909"/>
                <a:gd name="T8" fmla="*/ 0 60000 65536"/>
                <a:gd name="T9" fmla="*/ 0 60000 65536"/>
                <a:gd name="T10" fmla="*/ 0 60000 65536"/>
                <a:gd name="T11" fmla="*/ 0 60000 65536"/>
                <a:gd name="T12" fmla="*/ 0 w 92"/>
                <a:gd name="T13" fmla="*/ 0 h 1909"/>
                <a:gd name="T14" fmla="*/ 92 w 92"/>
                <a:gd name="T15" fmla="*/ 1909 h 1909"/>
              </a:gdLst>
              <a:ahLst/>
              <a:cxnLst>
                <a:cxn ang="T8">
                  <a:pos x="T0" y="T1"/>
                </a:cxn>
                <a:cxn ang="T9">
                  <a:pos x="T2" y="T3"/>
                </a:cxn>
                <a:cxn ang="T10">
                  <a:pos x="T4" y="T5"/>
                </a:cxn>
                <a:cxn ang="T11">
                  <a:pos x="T6" y="T7"/>
                </a:cxn>
              </a:cxnLst>
              <a:rect l="T12" t="T13" r="T14" b="T15"/>
              <a:pathLst>
                <a:path w="92" h="1909">
                  <a:moveTo>
                    <a:pt x="92" y="0"/>
                  </a:moveTo>
                  <a:lnTo>
                    <a:pt x="0" y="0"/>
                  </a:lnTo>
                  <a:lnTo>
                    <a:pt x="0" y="1909"/>
                  </a:lnTo>
                  <a:lnTo>
                    <a:pt x="92" y="190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92" name="Rectangle 37"/>
            <p:cNvSpPr>
              <a:spLocks noChangeArrowheads="1"/>
            </p:cNvSpPr>
            <p:nvPr/>
          </p:nvSpPr>
          <p:spPr bwMode="auto">
            <a:xfrm>
              <a:off x="2187880" y="312240"/>
              <a:ext cx="67066" cy="1880038"/>
            </a:xfrm>
            <a:prstGeom prst="rect">
              <a:avLst/>
            </a:prstGeom>
            <a:solidFill>
              <a:srgbClr val="ECEBEB"/>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093" name="Rectangle 38"/>
            <p:cNvSpPr>
              <a:spLocks noChangeArrowheads="1"/>
            </p:cNvSpPr>
            <p:nvPr/>
          </p:nvSpPr>
          <p:spPr bwMode="auto">
            <a:xfrm>
              <a:off x="2187880" y="312240"/>
              <a:ext cx="67066" cy="188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094" name="Freeform 39"/>
            <p:cNvSpPr>
              <a:spLocks noChangeArrowheads="1"/>
            </p:cNvSpPr>
            <p:nvPr/>
          </p:nvSpPr>
          <p:spPr bwMode="auto">
            <a:xfrm>
              <a:off x="2320913" y="423284"/>
              <a:ext cx="1419374" cy="49475"/>
            </a:xfrm>
            <a:custGeom>
              <a:avLst/>
              <a:gdLst>
                <a:gd name="T0" fmla="*/ 1395978 w 546"/>
                <a:gd name="T1" fmla="*/ 49475 h 19"/>
                <a:gd name="T2" fmla="*/ 23396 w 546"/>
                <a:gd name="T3" fmla="*/ 49475 h 19"/>
                <a:gd name="T4" fmla="*/ 0 w 546"/>
                <a:gd name="T5" fmla="*/ 23436 h 19"/>
                <a:gd name="T6" fmla="*/ 0 w 546"/>
                <a:gd name="T7" fmla="*/ 23436 h 19"/>
                <a:gd name="T8" fmla="*/ 23396 w 546"/>
                <a:gd name="T9" fmla="*/ 0 h 19"/>
                <a:gd name="T10" fmla="*/ 1395978 w 546"/>
                <a:gd name="T11" fmla="*/ 0 h 19"/>
                <a:gd name="T12" fmla="*/ 1419374 w 546"/>
                <a:gd name="T13" fmla="*/ 23436 h 19"/>
                <a:gd name="T14" fmla="*/ 1419374 w 546"/>
                <a:gd name="T15" fmla="*/ 23436 h 19"/>
                <a:gd name="T16" fmla="*/ 1395978 w 546"/>
                <a:gd name="T17" fmla="*/ 49475 h 1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46"/>
                <a:gd name="T28" fmla="*/ 0 h 19"/>
                <a:gd name="T29" fmla="*/ 546 w 546"/>
                <a:gd name="T30" fmla="*/ 19 h 1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46" h="19">
                  <a:moveTo>
                    <a:pt x="537" y="19"/>
                  </a:moveTo>
                  <a:cubicBezTo>
                    <a:pt x="9" y="19"/>
                    <a:pt x="9" y="19"/>
                    <a:pt x="9" y="19"/>
                  </a:cubicBezTo>
                  <a:cubicBezTo>
                    <a:pt x="4" y="19"/>
                    <a:pt x="0" y="14"/>
                    <a:pt x="0" y="9"/>
                  </a:cubicBezTo>
                  <a:cubicBezTo>
                    <a:pt x="0" y="9"/>
                    <a:pt x="0" y="9"/>
                    <a:pt x="0" y="9"/>
                  </a:cubicBezTo>
                  <a:cubicBezTo>
                    <a:pt x="0" y="4"/>
                    <a:pt x="4" y="0"/>
                    <a:pt x="9" y="0"/>
                  </a:cubicBezTo>
                  <a:cubicBezTo>
                    <a:pt x="537" y="0"/>
                    <a:pt x="537" y="0"/>
                    <a:pt x="537" y="0"/>
                  </a:cubicBezTo>
                  <a:cubicBezTo>
                    <a:pt x="542" y="0"/>
                    <a:pt x="546" y="4"/>
                    <a:pt x="546" y="9"/>
                  </a:cubicBezTo>
                  <a:cubicBezTo>
                    <a:pt x="546" y="9"/>
                    <a:pt x="546" y="9"/>
                    <a:pt x="546" y="9"/>
                  </a:cubicBezTo>
                  <a:cubicBezTo>
                    <a:pt x="546" y="14"/>
                    <a:pt x="542" y="19"/>
                    <a:pt x="537" y="19"/>
                  </a:cubicBezTo>
                  <a:close/>
                </a:path>
              </a:pathLst>
            </a:custGeom>
            <a:solidFill>
              <a:srgbClr val="ECF0F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95" name="Freeform 40"/>
            <p:cNvSpPr>
              <a:spLocks noChangeArrowheads="1"/>
            </p:cNvSpPr>
            <p:nvPr/>
          </p:nvSpPr>
          <p:spPr bwMode="auto">
            <a:xfrm>
              <a:off x="2320913" y="512338"/>
              <a:ext cx="1419374" cy="49475"/>
            </a:xfrm>
            <a:custGeom>
              <a:avLst/>
              <a:gdLst>
                <a:gd name="T0" fmla="*/ 1395978 w 546"/>
                <a:gd name="T1" fmla="*/ 49475 h 19"/>
                <a:gd name="T2" fmla="*/ 23396 w 546"/>
                <a:gd name="T3" fmla="*/ 49475 h 19"/>
                <a:gd name="T4" fmla="*/ 0 w 546"/>
                <a:gd name="T5" fmla="*/ 23436 h 19"/>
                <a:gd name="T6" fmla="*/ 0 w 546"/>
                <a:gd name="T7" fmla="*/ 23436 h 19"/>
                <a:gd name="T8" fmla="*/ 23396 w 546"/>
                <a:gd name="T9" fmla="*/ 0 h 19"/>
                <a:gd name="T10" fmla="*/ 1395978 w 546"/>
                <a:gd name="T11" fmla="*/ 0 h 19"/>
                <a:gd name="T12" fmla="*/ 1419374 w 546"/>
                <a:gd name="T13" fmla="*/ 23436 h 19"/>
                <a:gd name="T14" fmla="*/ 1419374 w 546"/>
                <a:gd name="T15" fmla="*/ 23436 h 19"/>
                <a:gd name="T16" fmla="*/ 1395978 w 546"/>
                <a:gd name="T17" fmla="*/ 49475 h 1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46"/>
                <a:gd name="T28" fmla="*/ 0 h 19"/>
                <a:gd name="T29" fmla="*/ 546 w 546"/>
                <a:gd name="T30" fmla="*/ 19 h 1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46" h="19">
                  <a:moveTo>
                    <a:pt x="537" y="19"/>
                  </a:moveTo>
                  <a:cubicBezTo>
                    <a:pt x="9" y="19"/>
                    <a:pt x="9" y="19"/>
                    <a:pt x="9" y="19"/>
                  </a:cubicBezTo>
                  <a:cubicBezTo>
                    <a:pt x="4" y="19"/>
                    <a:pt x="0" y="14"/>
                    <a:pt x="0" y="9"/>
                  </a:cubicBezTo>
                  <a:cubicBezTo>
                    <a:pt x="0" y="9"/>
                    <a:pt x="0" y="9"/>
                    <a:pt x="0" y="9"/>
                  </a:cubicBezTo>
                  <a:cubicBezTo>
                    <a:pt x="0" y="4"/>
                    <a:pt x="4" y="0"/>
                    <a:pt x="9" y="0"/>
                  </a:cubicBezTo>
                  <a:cubicBezTo>
                    <a:pt x="537" y="0"/>
                    <a:pt x="537" y="0"/>
                    <a:pt x="537" y="0"/>
                  </a:cubicBezTo>
                  <a:cubicBezTo>
                    <a:pt x="542" y="0"/>
                    <a:pt x="546" y="4"/>
                    <a:pt x="546" y="9"/>
                  </a:cubicBezTo>
                  <a:cubicBezTo>
                    <a:pt x="546" y="9"/>
                    <a:pt x="546" y="9"/>
                    <a:pt x="546" y="9"/>
                  </a:cubicBezTo>
                  <a:cubicBezTo>
                    <a:pt x="546" y="14"/>
                    <a:pt x="542" y="19"/>
                    <a:pt x="537" y="19"/>
                  </a:cubicBezTo>
                  <a:close/>
                </a:path>
              </a:pathLst>
            </a:custGeom>
            <a:solidFill>
              <a:srgbClr val="ECF0F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96" name="Freeform 41"/>
            <p:cNvSpPr>
              <a:spLocks noChangeArrowheads="1"/>
            </p:cNvSpPr>
            <p:nvPr/>
          </p:nvSpPr>
          <p:spPr bwMode="auto">
            <a:xfrm>
              <a:off x="2320913" y="761910"/>
              <a:ext cx="1419374" cy="49475"/>
            </a:xfrm>
            <a:custGeom>
              <a:avLst/>
              <a:gdLst>
                <a:gd name="T0" fmla="*/ 1395978 w 546"/>
                <a:gd name="T1" fmla="*/ 49475 h 19"/>
                <a:gd name="T2" fmla="*/ 23396 w 546"/>
                <a:gd name="T3" fmla="*/ 49475 h 19"/>
                <a:gd name="T4" fmla="*/ 0 w 546"/>
                <a:gd name="T5" fmla="*/ 26039 h 19"/>
                <a:gd name="T6" fmla="*/ 0 w 546"/>
                <a:gd name="T7" fmla="*/ 23436 h 19"/>
                <a:gd name="T8" fmla="*/ 23396 w 546"/>
                <a:gd name="T9" fmla="*/ 0 h 19"/>
                <a:gd name="T10" fmla="*/ 1395978 w 546"/>
                <a:gd name="T11" fmla="*/ 0 h 19"/>
                <a:gd name="T12" fmla="*/ 1419374 w 546"/>
                <a:gd name="T13" fmla="*/ 23436 h 19"/>
                <a:gd name="T14" fmla="*/ 1419374 w 546"/>
                <a:gd name="T15" fmla="*/ 26039 h 19"/>
                <a:gd name="T16" fmla="*/ 1395978 w 546"/>
                <a:gd name="T17" fmla="*/ 49475 h 1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46"/>
                <a:gd name="T28" fmla="*/ 0 h 19"/>
                <a:gd name="T29" fmla="*/ 546 w 546"/>
                <a:gd name="T30" fmla="*/ 19 h 1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46" h="19">
                  <a:moveTo>
                    <a:pt x="537" y="19"/>
                  </a:moveTo>
                  <a:cubicBezTo>
                    <a:pt x="9" y="19"/>
                    <a:pt x="9" y="19"/>
                    <a:pt x="9" y="19"/>
                  </a:cubicBezTo>
                  <a:cubicBezTo>
                    <a:pt x="4" y="19"/>
                    <a:pt x="0" y="15"/>
                    <a:pt x="0" y="10"/>
                  </a:cubicBezTo>
                  <a:cubicBezTo>
                    <a:pt x="0" y="9"/>
                    <a:pt x="0" y="9"/>
                    <a:pt x="0" y="9"/>
                  </a:cubicBezTo>
                  <a:cubicBezTo>
                    <a:pt x="0" y="4"/>
                    <a:pt x="4" y="0"/>
                    <a:pt x="9" y="0"/>
                  </a:cubicBezTo>
                  <a:cubicBezTo>
                    <a:pt x="537" y="0"/>
                    <a:pt x="537" y="0"/>
                    <a:pt x="537" y="0"/>
                  </a:cubicBezTo>
                  <a:cubicBezTo>
                    <a:pt x="542" y="0"/>
                    <a:pt x="546" y="4"/>
                    <a:pt x="546" y="9"/>
                  </a:cubicBezTo>
                  <a:cubicBezTo>
                    <a:pt x="546" y="10"/>
                    <a:pt x="546" y="10"/>
                    <a:pt x="546" y="10"/>
                  </a:cubicBezTo>
                  <a:cubicBezTo>
                    <a:pt x="546" y="15"/>
                    <a:pt x="542" y="19"/>
                    <a:pt x="537" y="19"/>
                  </a:cubicBezTo>
                  <a:close/>
                </a:path>
              </a:pathLst>
            </a:custGeom>
            <a:solidFill>
              <a:srgbClr val="ECF0F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97" name="Freeform 42"/>
            <p:cNvSpPr>
              <a:spLocks noChangeArrowheads="1"/>
            </p:cNvSpPr>
            <p:nvPr/>
          </p:nvSpPr>
          <p:spPr bwMode="auto">
            <a:xfrm>
              <a:off x="2320913" y="910334"/>
              <a:ext cx="1419374" cy="49475"/>
            </a:xfrm>
            <a:custGeom>
              <a:avLst/>
              <a:gdLst>
                <a:gd name="T0" fmla="*/ 1395978 w 546"/>
                <a:gd name="T1" fmla="*/ 49475 h 19"/>
                <a:gd name="T2" fmla="*/ 23396 w 546"/>
                <a:gd name="T3" fmla="*/ 49475 h 19"/>
                <a:gd name="T4" fmla="*/ 0 w 546"/>
                <a:gd name="T5" fmla="*/ 23436 h 19"/>
                <a:gd name="T6" fmla="*/ 0 w 546"/>
                <a:gd name="T7" fmla="*/ 23436 h 19"/>
                <a:gd name="T8" fmla="*/ 23396 w 546"/>
                <a:gd name="T9" fmla="*/ 0 h 19"/>
                <a:gd name="T10" fmla="*/ 1395978 w 546"/>
                <a:gd name="T11" fmla="*/ 0 h 19"/>
                <a:gd name="T12" fmla="*/ 1419374 w 546"/>
                <a:gd name="T13" fmla="*/ 23436 h 19"/>
                <a:gd name="T14" fmla="*/ 1419374 w 546"/>
                <a:gd name="T15" fmla="*/ 23436 h 19"/>
                <a:gd name="T16" fmla="*/ 1395978 w 546"/>
                <a:gd name="T17" fmla="*/ 49475 h 1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46"/>
                <a:gd name="T28" fmla="*/ 0 h 19"/>
                <a:gd name="T29" fmla="*/ 546 w 546"/>
                <a:gd name="T30" fmla="*/ 19 h 1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46" h="19">
                  <a:moveTo>
                    <a:pt x="537" y="19"/>
                  </a:moveTo>
                  <a:cubicBezTo>
                    <a:pt x="9" y="19"/>
                    <a:pt x="9" y="19"/>
                    <a:pt x="9" y="19"/>
                  </a:cubicBezTo>
                  <a:cubicBezTo>
                    <a:pt x="4" y="19"/>
                    <a:pt x="0" y="14"/>
                    <a:pt x="0" y="9"/>
                  </a:cubicBezTo>
                  <a:cubicBezTo>
                    <a:pt x="0" y="9"/>
                    <a:pt x="0" y="9"/>
                    <a:pt x="0" y="9"/>
                  </a:cubicBezTo>
                  <a:cubicBezTo>
                    <a:pt x="0" y="4"/>
                    <a:pt x="4" y="0"/>
                    <a:pt x="9" y="0"/>
                  </a:cubicBezTo>
                  <a:cubicBezTo>
                    <a:pt x="537" y="0"/>
                    <a:pt x="537" y="0"/>
                    <a:pt x="537" y="0"/>
                  </a:cubicBezTo>
                  <a:cubicBezTo>
                    <a:pt x="542" y="0"/>
                    <a:pt x="546" y="4"/>
                    <a:pt x="546" y="9"/>
                  </a:cubicBezTo>
                  <a:cubicBezTo>
                    <a:pt x="546" y="9"/>
                    <a:pt x="546" y="9"/>
                    <a:pt x="546" y="9"/>
                  </a:cubicBezTo>
                  <a:cubicBezTo>
                    <a:pt x="546" y="14"/>
                    <a:pt x="542" y="19"/>
                    <a:pt x="537" y="19"/>
                  </a:cubicBezTo>
                  <a:close/>
                </a:path>
              </a:pathLst>
            </a:custGeom>
            <a:solidFill>
              <a:srgbClr val="ECF0F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98" name="Freeform 43"/>
            <p:cNvSpPr>
              <a:spLocks noChangeArrowheads="1"/>
            </p:cNvSpPr>
            <p:nvPr/>
          </p:nvSpPr>
          <p:spPr bwMode="auto">
            <a:xfrm>
              <a:off x="2286830" y="1308330"/>
              <a:ext cx="1420473" cy="49475"/>
            </a:xfrm>
            <a:custGeom>
              <a:avLst/>
              <a:gdLst>
                <a:gd name="T0" fmla="*/ 1394457 w 546"/>
                <a:gd name="T1" fmla="*/ 49475 h 19"/>
                <a:gd name="T2" fmla="*/ 23414 w 546"/>
                <a:gd name="T3" fmla="*/ 49475 h 19"/>
                <a:gd name="T4" fmla="*/ 0 w 546"/>
                <a:gd name="T5" fmla="*/ 23436 h 19"/>
                <a:gd name="T6" fmla="*/ 0 w 546"/>
                <a:gd name="T7" fmla="*/ 23436 h 19"/>
                <a:gd name="T8" fmla="*/ 23414 w 546"/>
                <a:gd name="T9" fmla="*/ 0 h 19"/>
                <a:gd name="T10" fmla="*/ 1394457 w 546"/>
                <a:gd name="T11" fmla="*/ 0 h 19"/>
                <a:gd name="T12" fmla="*/ 1420473 w 546"/>
                <a:gd name="T13" fmla="*/ 23436 h 19"/>
                <a:gd name="T14" fmla="*/ 1420473 w 546"/>
                <a:gd name="T15" fmla="*/ 23436 h 19"/>
                <a:gd name="T16" fmla="*/ 1394457 w 546"/>
                <a:gd name="T17" fmla="*/ 49475 h 1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46"/>
                <a:gd name="T28" fmla="*/ 0 h 19"/>
                <a:gd name="T29" fmla="*/ 546 w 546"/>
                <a:gd name="T30" fmla="*/ 19 h 1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46" h="19">
                  <a:moveTo>
                    <a:pt x="536" y="19"/>
                  </a:moveTo>
                  <a:cubicBezTo>
                    <a:pt x="9" y="19"/>
                    <a:pt x="9" y="19"/>
                    <a:pt x="9" y="19"/>
                  </a:cubicBezTo>
                  <a:cubicBezTo>
                    <a:pt x="4" y="19"/>
                    <a:pt x="0" y="14"/>
                    <a:pt x="0" y="9"/>
                  </a:cubicBezTo>
                  <a:cubicBezTo>
                    <a:pt x="0" y="9"/>
                    <a:pt x="0" y="9"/>
                    <a:pt x="0" y="9"/>
                  </a:cubicBezTo>
                  <a:cubicBezTo>
                    <a:pt x="0" y="4"/>
                    <a:pt x="4" y="0"/>
                    <a:pt x="9" y="0"/>
                  </a:cubicBezTo>
                  <a:cubicBezTo>
                    <a:pt x="536" y="0"/>
                    <a:pt x="536" y="0"/>
                    <a:pt x="536" y="0"/>
                  </a:cubicBezTo>
                  <a:cubicBezTo>
                    <a:pt x="541" y="0"/>
                    <a:pt x="546" y="4"/>
                    <a:pt x="546" y="9"/>
                  </a:cubicBezTo>
                  <a:cubicBezTo>
                    <a:pt x="546" y="9"/>
                    <a:pt x="546" y="9"/>
                    <a:pt x="546" y="9"/>
                  </a:cubicBezTo>
                  <a:cubicBezTo>
                    <a:pt x="546" y="14"/>
                    <a:pt x="541" y="19"/>
                    <a:pt x="536" y="19"/>
                  </a:cubicBezTo>
                  <a:close/>
                </a:path>
              </a:pathLst>
            </a:custGeom>
            <a:solidFill>
              <a:srgbClr val="ECF0F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99" name="Freeform 44"/>
            <p:cNvSpPr>
              <a:spLocks noChangeArrowheads="1"/>
            </p:cNvSpPr>
            <p:nvPr/>
          </p:nvSpPr>
          <p:spPr bwMode="auto">
            <a:xfrm>
              <a:off x="2286830" y="1424871"/>
              <a:ext cx="1420473" cy="49475"/>
            </a:xfrm>
            <a:custGeom>
              <a:avLst/>
              <a:gdLst>
                <a:gd name="T0" fmla="*/ 1394457 w 546"/>
                <a:gd name="T1" fmla="*/ 49475 h 19"/>
                <a:gd name="T2" fmla="*/ 23414 w 546"/>
                <a:gd name="T3" fmla="*/ 49475 h 19"/>
                <a:gd name="T4" fmla="*/ 0 w 546"/>
                <a:gd name="T5" fmla="*/ 26039 h 19"/>
                <a:gd name="T6" fmla="*/ 0 w 546"/>
                <a:gd name="T7" fmla="*/ 23436 h 19"/>
                <a:gd name="T8" fmla="*/ 23414 w 546"/>
                <a:gd name="T9" fmla="*/ 0 h 19"/>
                <a:gd name="T10" fmla="*/ 1394457 w 546"/>
                <a:gd name="T11" fmla="*/ 0 h 19"/>
                <a:gd name="T12" fmla="*/ 1420473 w 546"/>
                <a:gd name="T13" fmla="*/ 23436 h 19"/>
                <a:gd name="T14" fmla="*/ 1420473 w 546"/>
                <a:gd name="T15" fmla="*/ 26039 h 19"/>
                <a:gd name="T16" fmla="*/ 1394457 w 546"/>
                <a:gd name="T17" fmla="*/ 49475 h 1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46"/>
                <a:gd name="T28" fmla="*/ 0 h 19"/>
                <a:gd name="T29" fmla="*/ 546 w 546"/>
                <a:gd name="T30" fmla="*/ 19 h 1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46" h="19">
                  <a:moveTo>
                    <a:pt x="536" y="19"/>
                  </a:moveTo>
                  <a:cubicBezTo>
                    <a:pt x="9" y="19"/>
                    <a:pt x="9" y="19"/>
                    <a:pt x="9" y="19"/>
                  </a:cubicBezTo>
                  <a:cubicBezTo>
                    <a:pt x="4" y="19"/>
                    <a:pt x="0" y="15"/>
                    <a:pt x="0" y="10"/>
                  </a:cubicBezTo>
                  <a:cubicBezTo>
                    <a:pt x="0" y="9"/>
                    <a:pt x="0" y="9"/>
                    <a:pt x="0" y="9"/>
                  </a:cubicBezTo>
                  <a:cubicBezTo>
                    <a:pt x="0" y="4"/>
                    <a:pt x="4" y="0"/>
                    <a:pt x="9" y="0"/>
                  </a:cubicBezTo>
                  <a:cubicBezTo>
                    <a:pt x="536" y="0"/>
                    <a:pt x="536" y="0"/>
                    <a:pt x="536" y="0"/>
                  </a:cubicBezTo>
                  <a:cubicBezTo>
                    <a:pt x="541" y="0"/>
                    <a:pt x="546" y="4"/>
                    <a:pt x="546" y="9"/>
                  </a:cubicBezTo>
                  <a:cubicBezTo>
                    <a:pt x="546" y="10"/>
                    <a:pt x="546" y="10"/>
                    <a:pt x="546" y="10"/>
                  </a:cubicBezTo>
                  <a:cubicBezTo>
                    <a:pt x="546" y="15"/>
                    <a:pt x="541" y="19"/>
                    <a:pt x="536" y="19"/>
                  </a:cubicBezTo>
                  <a:close/>
                </a:path>
              </a:pathLst>
            </a:custGeom>
            <a:solidFill>
              <a:srgbClr val="ECF0F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100" name="Freeform 45"/>
            <p:cNvSpPr>
              <a:spLocks noChangeArrowheads="1"/>
            </p:cNvSpPr>
            <p:nvPr/>
          </p:nvSpPr>
          <p:spPr bwMode="auto">
            <a:xfrm>
              <a:off x="2286830" y="1542511"/>
              <a:ext cx="1420473" cy="49475"/>
            </a:xfrm>
            <a:custGeom>
              <a:avLst/>
              <a:gdLst>
                <a:gd name="T0" fmla="*/ 1394457 w 546"/>
                <a:gd name="T1" fmla="*/ 49475 h 19"/>
                <a:gd name="T2" fmla="*/ 23414 w 546"/>
                <a:gd name="T3" fmla="*/ 49475 h 19"/>
                <a:gd name="T4" fmla="*/ 0 w 546"/>
                <a:gd name="T5" fmla="*/ 26039 h 19"/>
                <a:gd name="T6" fmla="*/ 0 w 546"/>
                <a:gd name="T7" fmla="*/ 26039 h 19"/>
                <a:gd name="T8" fmla="*/ 23414 w 546"/>
                <a:gd name="T9" fmla="*/ 0 h 19"/>
                <a:gd name="T10" fmla="*/ 1394457 w 546"/>
                <a:gd name="T11" fmla="*/ 0 h 19"/>
                <a:gd name="T12" fmla="*/ 1420473 w 546"/>
                <a:gd name="T13" fmla="*/ 26039 h 19"/>
                <a:gd name="T14" fmla="*/ 1420473 w 546"/>
                <a:gd name="T15" fmla="*/ 26039 h 19"/>
                <a:gd name="T16" fmla="*/ 1394457 w 546"/>
                <a:gd name="T17" fmla="*/ 49475 h 1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46"/>
                <a:gd name="T28" fmla="*/ 0 h 19"/>
                <a:gd name="T29" fmla="*/ 546 w 546"/>
                <a:gd name="T30" fmla="*/ 19 h 1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46" h="19">
                  <a:moveTo>
                    <a:pt x="536" y="19"/>
                  </a:moveTo>
                  <a:cubicBezTo>
                    <a:pt x="9" y="19"/>
                    <a:pt x="9" y="19"/>
                    <a:pt x="9" y="19"/>
                  </a:cubicBezTo>
                  <a:cubicBezTo>
                    <a:pt x="4" y="19"/>
                    <a:pt x="0" y="15"/>
                    <a:pt x="0" y="10"/>
                  </a:cubicBezTo>
                  <a:cubicBezTo>
                    <a:pt x="0" y="10"/>
                    <a:pt x="0" y="10"/>
                    <a:pt x="0" y="10"/>
                  </a:cubicBezTo>
                  <a:cubicBezTo>
                    <a:pt x="0" y="4"/>
                    <a:pt x="4" y="0"/>
                    <a:pt x="9" y="0"/>
                  </a:cubicBezTo>
                  <a:cubicBezTo>
                    <a:pt x="536" y="0"/>
                    <a:pt x="536" y="0"/>
                    <a:pt x="536" y="0"/>
                  </a:cubicBezTo>
                  <a:cubicBezTo>
                    <a:pt x="541" y="0"/>
                    <a:pt x="546" y="4"/>
                    <a:pt x="546" y="10"/>
                  </a:cubicBezTo>
                  <a:cubicBezTo>
                    <a:pt x="546" y="10"/>
                    <a:pt x="546" y="10"/>
                    <a:pt x="546" y="10"/>
                  </a:cubicBezTo>
                  <a:cubicBezTo>
                    <a:pt x="546" y="15"/>
                    <a:pt x="541" y="19"/>
                    <a:pt x="536" y="19"/>
                  </a:cubicBezTo>
                  <a:close/>
                </a:path>
              </a:pathLst>
            </a:custGeom>
            <a:solidFill>
              <a:srgbClr val="ECF0F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101" name="Freeform 46"/>
            <p:cNvSpPr>
              <a:spLocks noChangeArrowheads="1"/>
            </p:cNvSpPr>
            <p:nvPr/>
          </p:nvSpPr>
          <p:spPr bwMode="auto">
            <a:xfrm>
              <a:off x="2286830" y="1666747"/>
              <a:ext cx="1420473" cy="49475"/>
            </a:xfrm>
            <a:custGeom>
              <a:avLst/>
              <a:gdLst>
                <a:gd name="T0" fmla="*/ 1394457 w 546"/>
                <a:gd name="T1" fmla="*/ 49475 h 19"/>
                <a:gd name="T2" fmla="*/ 23414 w 546"/>
                <a:gd name="T3" fmla="*/ 49475 h 19"/>
                <a:gd name="T4" fmla="*/ 0 w 546"/>
                <a:gd name="T5" fmla="*/ 23436 h 19"/>
                <a:gd name="T6" fmla="*/ 0 w 546"/>
                <a:gd name="T7" fmla="*/ 23436 h 19"/>
                <a:gd name="T8" fmla="*/ 23414 w 546"/>
                <a:gd name="T9" fmla="*/ 0 h 19"/>
                <a:gd name="T10" fmla="*/ 1394457 w 546"/>
                <a:gd name="T11" fmla="*/ 0 h 19"/>
                <a:gd name="T12" fmla="*/ 1420473 w 546"/>
                <a:gd name="T13" fmla="*/ 23436 h 19"/>
                <a:gd name="T14" fmla="*/ 1420473 w 546"/>
                <a:gd name="T15" fmla="*/ 23436 h 19"/>
                <a:gd name="T16" fmla="*/ 1394457 w 546"/>
                <a:gd name="T17" fmla="*/ 49475 h 1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46"/>
                <a:gd name="T28" fmla="*/ 0 h 19"/>
                <a:gd name="T29" fmla="*/ 546 w 546"/>
                <a:gd name="T30" fmla="*/ 19 h 1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46" h="19">
                  <a:moveTo>
                    <a:pt x="536" y="19"/>
                  </a:moveTo>
                  <a:cubicBezTo>
                    <a:pt x="9" y="19"/>
                    <a:pt x="9" y="19"/>
                    <a:pt x="9" y="19"/>
                  </a:cubicBezTo>
                  <a:cubicBezTo>
                    <a:pt x="4" y="19"/>
                    <a:pt x="0" y="14"/>
                    <a:pt x="0" y="9"/>
                  </a:cubicBezTo>
                  <a:cubicBezTo>
                    <a:pt x="0" y="9"/>
                    <a:pt x="0" y="9"/>
                    <a:pt x="0" y="9"/>
                  </a:cubicBezTo>
                  <a:cubicBezTo>
                    <a:pt x="0" y="4"/>
                    <a:pt x="4" y="0"/>
                    <a:pt x="9" y="0"/>
                  </a:cubicBezTo>
                  <a:cubicBezTo>
                    <a:pt x="536" y="0"/>
                    <a:pt x="536" y="0"/>
                    <a:pt x="536" y="0"/>
                  </a:cubicBezTo>
                  <a:cubicBezTo>
                    <a:pt x="541" y="0"/>
                    <a:pt x="546" y="4"/>
                    <a:pt x="546" y="9"/>
                  </a:cubicBezTo>
                  <a:cubicBezTo>
                    <a:pt x="546" y="9"/>
                    <a:pt x="546" y="9"/>
                    <a:pt x="546" y="9"/>
                  </a:cubicBezTo>
                  <a:cubicBezTo>
                    <a:pt x="546" y="14"/>
                    <a:pt x="541" y="19"/>
                    <a:pt x="536" y="19"/>
                  </a:cubicBezTo>
                  <a:close/>
                </a:path>
              </a:pathLst>
            </a:custGeom>
            <a:solidFill>
              <a:srgbClr val="ECF0F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102" name="Freeform 47"/>
            <p:cNvSpPr>
              <a:spLocks noChangeArrowheads="1"/>
            </p:cNvSpPr>
            <p:nvPr/>
          </p:nvSpPr>
          <p:spPr bwMode="auto">
            <a:xfrm>
              <a:off x="918031" y="1576593"/>
              <a:ext cx="1161006" cy="131932"/>
            </a:xfrm>
            <a:custGeom>
              <a:avLst/>
              <a:gdLst>
                <a:gd name="T0" fmla="*/ 1137578 w 446"/>
                <a:gd name="T1" fmla="*/ 0 h 51"/>
                <a:gd name="T2" fmla="*/ 23428 w 446"/>
                <a:gd name="T3" fmla="*/ 77607 h 51"/>
                <a:gd name="T4" fmla="*/ 0 w 446"/>
                <a:gd name="T5" fmla="*/ 106063 h 51"/>
                <a:gd name="T6" fmla="*/ 23428 w 446"/>
                <a:gd name="T7" fmla="*/ 129345 h 51"/>
                <a:gd name="T8" fmla="*/ 1137578 w 446"/>
                <a:gd name="T9" fmla="*/ 46564 h 51"/>
                <a:gd name="T10" fmla="*/ 1161006 w 446"/>
                <a:gd name="T11" fmla="*/ 20695 h 51"/>
                <a:gd name="T12" fmla="*/ 1137578 w 446"/>
                <a:gd name="T13" fmla="*/ 0 h 51"/>
                <a:gd name="T14" fmla="*/ 0 60000 65536"/>
                <a:gd name="T15" fmla="*/ 0 60000 65536"/>
                <a:gd name="T16" fmla="*/ 0 60000 65536"/>
                <a:gd name="T17" fmla="*/ 0 60000 65536"/>
                <a:gd name="T18" fmla="*/ 0 60000 65536"/>
                <a:gd name="T19" fmla="*/ 0 60000 65536"/>
                <a:gd name="T20" fmla="*/ 0 60000 65536"/>
                <a:gd name="T21" fmla="*/ 0 w 446"/>
                <a:gd name="T22" fmla="*/ 0 h 51"/>
                <a:gd name="T23" fmla="*/ 446 w 446"/>
                <a:gd name="T24" fmla="*/ 51 h 5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46" h="51">
                  <a:moveTo>
                    <a:pt x="437" y="0"/>
                  </a:moveTo>
                  <a:cubicBezTo>
                    <a:pt x="294" y="10"/>
                    <a:pt x="152" y="20"/>
                    <a:pt x="9" y="30"/>
                  </a:cubicBezTo>
                  <a:cubicBezTo>
                    <a:pt x="4" y="31"/>
                    <a:pt x="0" y="36"/>
                    <a:pt x="0" y="41"/>
                  </a:cubicBezTo>
                  <a:cubicBezTo>
                    <a:pt x="0" y="47"/>
                    <a:pt x="4" y="51"/>
                    <a:pt x="9" y="50"/>
                  </a:cubicBezTo>
                  <a:cubicBezTo>
                    <a:pt x="152" y="40"/>
                    <a:pt x="294" y="29"/>
                    <a:pt x="437" y="18"/>
                  </a:cubicBezTo>
                  <a:cubicBezTo>
                    <a:pt x="442" y="17"/>
                    <a:pt x="446" y="13"/>
                    <a:pt x="446" y="8"/>
                  </a:cubicBezTo>
                  <a:cubicBezTo>
                    <a:pt x="446" y="4"/>
                    <a:pt x="442" y="0"/>
                    <a:pt x="437" y="0"/>
                  </a:cubicBezTo>
                  <a:close/>
                </a:path>
              </a:pathLst>
            </a:custGeom>
            <a:solidFill>
              <a:srgbClr val="ECF0F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103" name="Freeform 48"/>
            <p:cNvSpPr>
              <a:spLocks noChangeArrowheads="1"/>
            </p:cNvSpPr>
            <p:nvPr/>
          </p:nvSpPr>
          <p:spPr bwMode="auto">
            <a:xfrm>
              <a:off x="918031" y="1493036"/>
              <a:ext cx="1161006" cy="122038"/>
            </a:xfrm>
            <a:custGeom>
              <a:avLst/>
              <a:gdLst>
                <a:gd name="T0" fmla="*/ 1137578 w 446"/>
                <a:gd name="T1" fmla="*/ 2597 h 47"/>
                <a:gd name="T2" fmla="*/ 23428 w 446"/>
                <a:gd name="T3" fmla="*/ 67510 h 47"/>
                <a:gd name="T4" fmla="*/ 0 w 446"/>
                <a:gd name="T5" fmla="*/ 96072 h 47"/>
                <a:gd name="T6" fmla="*/ 23428 w 446"/>
                <a:gd name="T7" fmla="*/ 119441 h 47"/>
                <a:gd name="T8" fmla="*/ 1137578 w 446"/>
                <a:gd name="T9" fmla="*/ 46738 h 47"/>
                <a:gd name="T10" fmla="*/ 1161006 w 446"/>
                <a:gd name="T11" fmla="*/ 23369 h 47"/>
                <a:gd name="T12" fmla="*/ 1137578 w 446"/>
                <a:gd name="T13" fmla="*/ 2597 h 47"/>
                <a:gd name="T14" fmla="*/ 0 60000 65536"/>
                <a:gd name="T15" fmla="*/ 0 60000 65536"/>
                <a:gd name="T16" fmla="*/ 0 60000 65536"/>
                <a:gd name="T17" fmla="*/ 0 60000 65536"/>
                <a:gd name="T18" fmla="*/ 0 60000 65536"/>
                <a:gd name="T19" fmla="*/ 0 60000 65536"/>
                <a:gd name="T20" fmla="*/ 0 60000 65536"/>
                <a:gd name="T21" fmla="*/ 0 w 446"/>
                <a:gd name="T22" fmla="*/ 0 h 47"/>
                <a:gd name="T23" fmla="*/ 446 w 446"/>
                <a:gd name="T24" fmla="*/ 47 h 4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46" h="47">
                  <a:moveTo>
                    <a:pt x="437" y="1"/>
                  </a:moveTo>
                  <a:cubicBezTo>
                    <a:pt x="294" y="9"/>
                    <a:pt x="152" y="18"/>
                    <a:pt x="9" y="26"/>
                  </a:cubicBezTo>
                  <a:cubicBezTo>
                    <a:pt x="4" y="26"/>
                    <a:pt x="0" y="31"/>
                    <a:pt x="0" y="37"/>
                  </a:cubicBezTo>
                  <a:cubicBezTo>
                    <a:pt x="0" y="42"/>
                    <a:pt x="4" y="47"/>
                    <a:pt x="9" y="46"/>
                  </a:cubicBezTo>
                  <a:cubicBezTo>
                    <a:pt x="152" y="37"/>
                    <a:pt x="294" y="28"/>
                    <a:pt x="437" y="18"/>
                  </a:cubicBezTo>
                  <a:cubicBezTo>
                    <a:pt x="442" y="18"/>
                    <a:pt x="446" y="14"/>
                    <a:pt x="446" y="9"/>
                  </a:cubicBezTo>
                  <a:cubicBezTo>
                    <a:pt x="446" y="4"/>
                    <a:pt x="442" y="0"/>
                    <a:pt x="437" y="1"/>
                  </a:cubicBezTo>
                  <a:close/>
                </a:path>
              </a:pathLst>
            </a:custGeom>
            <a:solidFill>
              <a:srgbClr val="ECF0F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104" name="Freeform 49"/>
            <p:cNvSpPr>
              <a:spLocks noChangeArrowheads="1"/>
            </p:cNvSpPr>
            <p:nvPr/>
          </p:nvSpPr>
          <p:spPr bwMode="auto">
            <a:xfrm>
              <a:off x="918031" y="1261055"/>
              <a:ext cx="1161006" cy="85756"/>
            </a:xfrm>
            <a:custGeom>
              <a:avLst/>
              <a:gdLst>
                <a:gd name="T0" fmla="*/ 1137578 w 446"/>
                <a:gd name="T1" fmla="*/ 0 h 33"/>
                <a:gd name="T2" fmla="*/ 23428 w 446"/>
                <a:gd name="T3" fmla="*/ 33783 h 33"/>
                <a:gd name="T4" fmla="*/ 0 w 446"/>
                <a:gd name="T5" fmla="*/ 59769 h 33"/>
                <a:gd name="T6" fmla="*/ 23428 w 446"/>
                <a:gd name="T7" fmla="*/ 85756 h 33"/>
                <a:gd name="T8" fmla="*/ 1137578 w 446"/>
                <a:gd name="T9" fmla="*/ 44177 h 33"/>
                <a:gd name="T10" fmla="*/ 1161006 w 446"/>
                <a:gd name="T11" fmla="*/ 20789 h 33"/>
                <a:gd name="T12" fmla="*/ 1137578 w 446"/>
                <a:gd name="T13" fmla="*/ 0 h 33"/>
                <a:gd name="T14" fmla="*/ 0 60000 65536"/>
                <a:gd name="T15" fmla="*/ 0 60000 65536"/>
                <a:gd name="T16" fmla="*/ 0 60000 65536"/>
                <a:gd name="T17" fmla="*/ 0 60000 65536"/>
                <a:gd name="T18" fmla="*/ 0 60000 65536"/>
                <a:gd name="T19" fmla="*/ 0 60000 65536"/>
                <a:gd name="T20" fmla="*/ 0 60000 65536"/>
                <a:gd name="T21" fmla="*/ 0 w 446"/>
                <a:gd name="T22" fmla="*/ 0 h 33"/>
                <a:gd name="T23" fmla="*/ 446 w 446"/>
                <a:gd name="T24" fmla="*/ 33 h 3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46" h="33">
                  <a:moveTo>
                    <a:pt x="437" y="0"/>
                  </a:moveTo>
                  <a:cubicBezTo>
                    <a:pt x="294" y="4"/>
                    <a:pt x="152" y="8"/>
                    <a:pt x="9" y="13"/>
                  </a:cubicBezTo>
                  <a:cubicBezTo>
                    <a:pt x="4" y="13"/>
                    <a:pt x="0" y="17"/>
                    <a:pt x="0" y="23"/>
                  </a:cubicBezTo>
                  <a:cubicBezTo>
                    <a:pt x="0" y="29"/>
                    <a:pt x="4" y="33"/>
                    <a:pt x="9" y="33"/>
                  </a:cubicBezTo>
                  <a:cubicBezTo>
                    <a:pt x="152" y="28"/>
                    <a:pt x="294" y="22"/>
                    <a:pt x="437" y="17"/>
                  </a:cubicBezTo>
                  <a:cubicBezTo>
                    <a:pt x="442" y="17"/>
                    <a:pt x="446" y="13"/>
                    <a:pt x="446" y="8"/>
                  </a:cubicBezTo>
                  <a:cubicBezTo>
                    <a:pt x="446" y="3"/>
                    <a:pt x="442" y="0"/>
                    <a:pt x="437" y="0"/>
                  </a:cubicBezTo>
                  <a:close/>
                </a:path>
              </a:pathLst>
            </a:custGeom>
            <a:solidFill>
              <a:srgbClr val="ECF0F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105" name="Freeform 50"/>
            <p:cNvSpPr>
              <a:spLocks noChangeArrowheads="1"/>
            </p:cNvSpPr>
            <p:nvPr/>
          </p:nvSpPr>
          <p:spPr bwMode="auto">
            <a:xfrm>
              <a:off x="918031" y="1123625"/>
              <a:ext cx="1161006" cy="67066"/>
            </a:xfrm>
            <a:custGeom>
              <a:avLst/>
              <a:gdLst>
                <a:gd name="T0" fmla="*/ 1137578 w 446"/>
                <a:gd name="T1" fmla="*/ 0 h 26"/>
                <a:gd name="T2" fmla="*/ 23428 w 446"/>
                <a:gd name="T3" fmla="*/ 12897 h 26"/>
                <a:gd name="T4" fmla="*/ 0 w 446"/>
                <a:gd name="T5" fmla="*/ 41271 h 26"/>
                <a:gd name="T6" fmla="*/ 23428 w 446"/>
                <a:gd name="T7" fmla="*/ 64487 h 26"/>
                <a:gd name="T8" fmla="*/ 1137578 w 446"/>
                <a:gd name="T9" fmla="*/ 43851 h 26"/>
                <a:gd name="T10" fmla="*/ 1161006 w 446"/>
                <a:gd name="T11" fmla="*/ 20636 h 26"/>
                <a:gd name="T12" fmla="*/ 1137578 w 446"/>
                <a:gd name="T13" fmla="*/ 0 h 26"/>
                <a:gd name="T14" fmla="*/ 0 60000 65536"/>
                <a:gd name="T15" fmla="*/ 0 60000 65536"/>
                <a:gd name="T16" fmla="*/ 0 60000 65536"/>
                <a:gd name="T17" fmla="*/ 0 60000 65536"/>
                <a:gd name="T18" fmla="*/ 0 60000 65536"/>
                <a:gd name="T19" fmla="*/ 0 60000 65536"/>
                <a:gd name="T20" fmla="*/ 0 60000 65536"/>
                <a:gd name="T21" fmla="*/ 0 w 446"/>
                <a:gd name="T22" fmla="*/ 0 h 26"/>
                <a:gd name="T23" fmla="*/ 446 w 446"/>
                <a:gd name="T24" fmla="*/ 26 h 2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46" h="26">
                  <a:moveTo>
                    <a:pt x="437" y="0"/>
                  </a:moveTo>
                  <a:cubicBezTo>
                    <a:pt x="294" y="2"/>
                    <a:pt x="152" y="3"/>
                    <a:pt x="9" y="5"/>
                  </a:cubicBezTo>
                  <a:cubicBezTo>
                    <a:pt x="4" y="5"/>
                    <a:pt x="0" y="10"/>
                    <a:pt x="0" y="16"/>
                  </a:cubicBezTo>
                  <a:cubicBezTo>
                    <a:pt x="0" y="21"/>
                    <a:pt x="4" y="26"/>
                    <a:pt x="9" y="25"/>
                  </a:cubicBezTo>
                  <a:cubicBezTo>
                    <a:pt x="152" y="23"/>
                    <a:pt x="294" y="20"/>
                    <a:pt x="437" y="17"/>
                  </a:cubicBezTo>
                  <a:cubicBezTo>
                    <a:pt x="442" y="17"/>
                    <a:pt x="446" y="13"/>
                    <a:pt x="446" y="8"/>
                  </a:cubicBezTo>
                  <a:cubicBezTo>
                    <a:pt x="446" y="4"/>
                    <a:pt x="442" y="0"/>
                    <a:pt x="437" y="0"/>
                  </a:cubicBezTo>
                  <a:close/>
                </a:path>
              </a:pathLst>
            </a:custGeom>
            <a:solidFill>
              <a:srgbClr val="ECF0F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106" name="Freeform 51"/>
            <p:cNvSpPr>
              <a:spLocks noChangeArrowheads="1"/>
            </p:cNvSpPr>
            <p:nvPr/>
          </p:nvSpPr>
          <p:spPr bwMode="auto">
            <a:xfrm>
              <a:off x="889445" y="712435"/>
              <a:ext cx="1159907" cy="83557"/>
            </a:xfrm>
            <a:custGeom>
              <a:avLst/>
              <a:gdLst>
                <a:gd name="T0" fmla="*/ 1136501 w 446"/>
                <a:gd name="T1" fmla="*/ 39167 h 32"/>
                <a:gd name="T2" fmla="*/ 26007 w 446"/>
                <a:gd name="T3" fmla="*/ 0 h 32"/>
                <a:gd name="T4" fmla="*/ 0 w 446"/>
                <a:gd name="T5" fmla="*/ 26112 h 32"/>
                <a:gd name="T6" fmla="*/ 26007 w 446"/>
                <a:gd name="T7" fmla="*/ 52223 h 32"/>
                <a:gd name="T8" fmla="*/ 1136501 w 446"/>
                <a:gd name="T9" fmla="*/ 83557 h 32"/>
                <a:gd name="T10" fmla="*/ 1159907 w 446"/>
                <a:gd name="T11" fmla="*/ 62668 h 32"/>
                <a:gd name="T12" fmla="*/ 1136501 w 446"/>
                <a:gd name="T13" fmla="*/ 39167 h 32"/>
                <a:gd name="T14" fmla="*/ 0 60000 65536"/>
                <a:gd name="T15" fmla="*/ 0 60000 65536"/>
                <a:gd name="T16" fmla="*/ 0 60000 65536"/>
                <a:gd name="T17" fmla="*/ 0 60000 65536"/>
                <a:gd name="T18" fmla="*/ 0 60000 65536"/>
                <a:gd name="T19" fmla="*/ 0 60000 65536"/>
                <a:gd name="T20" fmla="*/ 0 60000 65536"/>
                <a:gd name="T21" fmla="*/ 0 w 446"/>
                <a:gd name="T22" fmla="*/ 0 h 32"/>
                <a:gd name="T23" fmla="*/ 446 w 446"/>
                <a:gd name="T24" fmla="*/ 32 h 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46" h="32">
                  <a:moveTo>
                    <a:pt x="437" y="15"/>
                  </a:moveTo>
                  <a:cubicBezTo>
                    <a:pt x="294" y="10"/>
                    <a:pt x="152" y="5"/>
                    <a:pt x="10" y="0"/>
                  </a:cubicBezTo>
                  <a:cubicBezTo>
                    <a:pt x="4" y="0"/>
                    <a:pt x="0" y="4"/>
                    <a:pt x="0" y="10"/>
                  </a:cubicBezTo>
                  <a:cubicBezTo>
                    <a:pt x="0" y="16"/>
                    <a:pt x="4" y="20"/>
                    <a:pt x="10" y="20"/>
                  </a:cubicBezTo>
                  <a:cubicBezTo>
                    <a:pt x="152" y="24"/>
                    <a:pt x="294" y="28"/>
                    <a:pt x="437" y="32"/>
                  </a:cubicBezTo>
                  <a:cubicBezTo>
                    <a:pt x="442" y="32"/>
                    <a:pt x="446" y="29"/>
                    <a:pt x="446" y="24"/>
                  </a:cubicBezTo>
                  <a:cubicBezTo>
                    <a:pt x="446" y="19"/>
                    <a:pt x="442" y="15"/>
                    <a:pt x="437" y="15"/>
                  </a:cubicBezTo>
                  <a:close/>
                </a:path>
              </a:pathLst>
            </a:custGeom>
            <a:solidFill>
              <a:srgbClr val="ECF0F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107" name="Freeform 52"/>
            <p:cNvSpPr>
              <a:spLocks noChangeArrowheads="1"/>
            </p:cNvSpPr>
            <p:nvPr/>
          </p:nvSpPr>
          <p:spPr bwMode="auto">
            <a:xfrm>
              <a:off x="889445" y="587100"/>
              <a:ext cx="1159907" cy="98949"/>
            </a:xfrm>
            <a:custGeom>
              <a:avLst/>
              <a:gdLst>
                <a:gd name="T0" fmla="*/ 1136501 w 446"/>
                <a:gd name="T1" fmla="*/ 52078 h 38"/>
                <a:gd name="T2" fmla="*/ 26007 w 446"/>
                <a:gd name="T3" fmla="*/ 0 h 38"/>
                <a:gd name="T4" fmla="*/ 0 w 446"/>
                <a:gd name="T5" fmla="*/ 23435 h 38"/>
                <a:gd name="T6" fmla="*/ 26007 w 446"/>
                <a:gd name="T7" fmla="*/ 52078 h 38"/>
                <a:gd name="T8" fmla="*/ 1136501 w 446"/>
                <a:gd name="T9" fmla="*/ 98949 h 38"/>
                <a:gd name="T10" fmla="*/ 1159907 w 446"/>
                <a:gd name="T11" fmla="*/ 75514 h 38"/>
                <a:gd name="T12" fmla="*/ 1136501 w 446"/>
                <a:gd name="T13" fmla="*/ 52078 h 38"/>
                <a:gd name="T14" fmla="*/ 0 60000 65536"/>
                <a:gd name="T15" fmla="*/ 0 60000 65536"/>
                <a:gd name="T16" fmla="*/ 0 60000 65536"/>
                <a:gd name="T17" fmla="*/ 0 60000 65536"/>
                <a:gd name="T18" fmla="*/ 0 60000 65536"/>
                <a:gd name="T19" fmla="*/ 0 60000 65536"/>
                <a:gd name="T20" fmla="*/ 0 60000 65536"/>
                <a:gd name="T21" fmla="*/ 0 w 446"/>
                <a:gd name="T22" fmla="*/ 0 h 38"/>
                <a:gd name="T23" fmla="*/ 446 w 446"/>
                <a:gd name="T24" fmla="*/ 38 h 3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46" h="38">
                  <a:moveTo>
                    <a:pt x="437" y="20"/>
                  </a:moveTo>
                  <a:cubicBezTo>
                    <a:pt x="294" y="13"/>
                    <a:pt x="152" y="7"/>
                    <a:pt x="10" y="0"/>
                  </a:cubicBezTo>
                  <a:cubicBezTo>
                    <a:pt x="4" y="0"/>
                    <a:pt x="0" y="4"/>
                    <a:pt x="0" y="9"/>
                  </a:cubicBezTo>
                  <a:cubicBezTo>
                    <a:pt x="0" y="15"/>
                    <a:pt x="4" y="20"/>
                    <a:pt x="10" y="20"/>
                  </a:cubicBezTo>
                  <a:cubicBezTo>
                    <a:pt x="152" y="26"/>
                    <a:pt x="294" y="32"/>
                    <a:pt x="437" y="38"/>
                  </a:cubicBezTo>
                  <a:cubicBezTo>
                    <a:pt x="442" y="38"/>
                    <a:pt x="446" y="34"/>
                    <a:pt x="446" y="29"/>
                  </a:cubicBezTo>
                  <a:cubicBezTo>
                    <a:pt x="446" y="25"/>
                    <a:pt x="442" y="20"/>
                    <a:pt x="437" y="20"/>
                  </a:cubicBezTo>
                  <a:close/>
                </a:path>
              </a:pathLst>
            </a:custGeom>
            <a:solidFill>
              <a:srgbClr val="ECF0F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108" name="Freeform 53"/>
            <p:cNvSpPr>
              <a:spLocks noChangeArrowheads="1"/>
            </p:cNvSpPr>
            <p:nvPr/>
          </p:nvSpPr>
          <p:spPr bwMode="auto">
            <a:xfrm>
              <a:off x="889445" y="459565"/>
              <a:ext cx="1159907" cy="117640"/>
            </a:xfrm>
            <a:custGeom>
              <a:avLst/>
              <a:gdLst>
                <a:gd name="T0" fmla="*/ 1136501 w 446"/>
                <a:gd name="T1" fmla="*/ 70584 h 45"/>
                <a:gd name="T2" fmla="*/ 26007 w 446"/>
                <a:gd name="T3" fmla="*/ 0 h 45"/>
                <a:gd name="T4" fmla="*/ 0 w 446"/>
                <a:gd name="T5" fmla="*/ 26142 h 45"/>
                <a:gd name="T6" fmla="*/ 26007 w 446"/>
                <a:gd name="T7" fmla="*/ 54899 h 45"/>
                <a:gd name="T8" fmla="*/ 1136501 w 446"/>
                <a:gd name="T9" fmla="*/ 115026 h 45"/>
                <a:gd name="T10" fmla="*/ 1159907 w 446"/>
                <a:gd name="T11" fmla="*/ 94112 h 45"/>
                <a:gd name="T12" fmla="*/ 1136501 w 446"/>
                <a:gd name="T13" fmla="*/ 70584 h 45"/>
                <a:gd name="T14" fmla="*/ 0 60000 65536"/>
                <a:gd name="T15" fmla="*/ 0 60000 65536"/>
                <a:gd name="T16" fmla="*/ 0 60000 65536"/>
                <a:gd name="T17" fmla="*/ 0 60000 65536"/>
                <a:gd name="T18" fmla="*/ 0 60000 65536"/>
                <a:gd name="T19" fmla="*/ 0 60000 65536"/>
                <a:gd name="T20" fmla="*/ 0 60000 65536"/>
                <a:gd name="T21" fmla="*/ 0 w 446"/>
                <a:gd name="T22" fmla="*/ 0 h 45"/>
                <a:gd name="T23" fmla="*/ 446 w 446"/>
                <a:gd name="T24" fmla="*/ 45 h 4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46" h="45">
                  <a:moveTo>
                    <a:pt x="437" y="27"/>
                  </a:moveTo>
                  <a:cubicBezTo>
                    <a:pt x="294" y="18"/>
                    <a:pt x="152" y="9"/>
                    <a:pt x="10" y="0"/>
                  </a:cubicBezTo>
                  <a:cubicBezTo>
                    <a:pt x="4" y="0"/>
                    <a:pt x="0" y="4"/>
                    <a:pt x="0" y="10"/>
                  </a:cubicBezTo>
                  <a:cubicBezTo>
                    <a:pt x="0" y="16"/>
                    <a:pt x="4" y="20"/>
                    <a:pt x="10" y="21"/>
                  </a:cubicBezTo>
                  <a:cubicBezTo>
                    <a:pt x="152" y="29"/>
                    <a:pt x="294" y="36"/>
                    <a:pt x="437" y="44"/>
                  </a:cubicBezTo>
                  <a:cubicBezTo>
                    <a:pt x="442" y="45"/>
                    <a:pt x="446" y="41"/>
                    <a:pt x="446" y="36"/>
                  </a:cubicBezTo>
                  <a:cubicBezTo>
                    <a:pt x="446" y="31"/>
                    <a:pt x="442" y="27"/>
                    <a:pt x="437" y="27"/>
                  </a:cubicBezTo>
                  <a:close/>
                </a:path>
              </a:pathLst>
            </a:custGeom>
            <a:solidFill>
              <a:srgbClr val="ECF0F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109" name="Freeform 54"/>
            <p:cNvSpPr>
              <a:spLocks noChangeArrowheads="1"/>
            </p:cNvSpPr>
            <p:nvPr/>
          </p:nvSpPr>
          <p:spPr bwMode="auto">
            <a:xfrm>
              <a:off x="889445" y="329831"/>
              <a:ext cx="1159907" cy="133032"/>
            </a:xfrm>
            <a:custGeom>
              <a:avLst/>
              <a:gdLst>
                <a:gd name="T0" fmla="*/ 1136501 w 446"/>
                <a:gd name="T1" fmla="*/ 86080 h 51"/>
                <a:gd name="T2" fmla="*/ 26007 w 446"/>
                <a:gd name="T3" fmla="*/ 0 h 51"/>
                <a:gd name="T4" fmla="*/ 0 w 446"/>
                <a:gd name="T5" fmla="*/ 23476 h 51"/>
                <a:gd name="T6" fmla="*/ 26007 w 446"/>
                <a:gd name="T7" fmla="*/ 52169 h 51"/>
                <a:gd name="T8" fmla="*/ 1136501 w 446"/>
                <a:gd name="T9" fmla="*/ 130424 h 51"/>
                <a:gd name="T10" fmla="*/ 1159907 w 446"/>
                <a:gd name="T11" fmla="*/ 109556 h 51"/>
                <a:gd name="T12" fmla="*/ 1136501 w 446"/>
                <a:gd name="T13" fmla="*/ 86080 h 51"/>
                <a:gd name="T14" fmla="*/ 0 60000 65536"/>
                <a:gd name="T15" fmla="*/ 0 60000 65536"/>
                <a:gd name="T16" fmla="*/ 0 60000 65536"/>
                <a:gd name="T17" fmla="*/ 0 60000 65536"/>
                <a:gd name="T18" fmla="*/ 0 60000 65536"/>
                <a:gd name="T19" fmla="*/ 0 60000 65536"/>
                <a:gd name="T20" fmla="*/ 0 60000 65536"/>
                <a:gd name="T21" fmla="*/ 0 w 446"/>
                <a:gd name="T22" fmla="*/ 0 h 51"/>
                <a:gd name="T23" fmla="*/ 446 w 446"/>
                <a:gd name="T24" fmla="*/ 51 h 5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46" h="51">
                  <a:moveTo>
                    <a:pt x="437" y="33"/>
                  </a:moveTo>
                  <a:cubicBezTo>
                    <a:pt x="294" y="22"/>
                    <a:pt x="152" y="11"/>
                    <a:pt x="10" y="0"/>
                  </a:cubicBezTo>
                  <a:cubicBezTo>
                    <a:pt x="4" y="0"/>
                    <a:pt x="0" y="4"/>
                    <a:pt x="0" y="9"/>
                  </a:cubicBezTo>
                  <a:cubicBezTo>
                    <a:pt x="0" y="15"/>
                    <a:pt x="4" y="20"/>
                    <a:pt x="10" y="20"/>
                  </a:cubicBezTo>
                  <a:cubicBezTo>
                    <a:pt x="152" y="30"/>
                    <a:pt x="294" y="40"/>
                    <a:pt x="437" y="50"/>
                  </a:cubicBezTo>
                  <a:cubicBezTo>
                    <a:pt x="442" y="51"/>
                    <a:pt x="446" y="47"/>
                    <a:pt x="446" y="42"/>
                  </a:cubicBezTo>
                  <a:cubicBezTo>
                    <a:pt x="446" y="37"/>
                    <a:pt x="442" y="33"/>
                    <a:pt x="437" y="33"/>
                  </a:cubicBezTo>
                  <a:close/>
                </a:path>
              </a:pathLst>
            </a:custGeom>
            <a:solidFill>
              <a:srgbClr val="ECF0F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110" name="Freeform 55"/>
            <p:cNvSpPr>
              <a:spLocks noChangeArrowheads="1"/>
            </p:cNvSpPr>
            <p:nvPr/>
          </p:nvSpPr>
          <p:spPr bwMode="auto">
            <a:xfrm>
              <a:off x="2187880" y="312240"/>
              <a:ext cx="98949" cy="1175299"/>
            </a:xfrm>
            <a:custGeom>
              <a:avLst/>
              <a:gdLst>
                <a:gd name="T0" fmla="*/ 0 w 90"/>
                <a:gd name="T1" fmla="*/ 0 h 1069"/>
                <a:gd name="T2" fmla="*/ 0 w 90"/>
                <a:gd name="T3" fmla="*/ 1175299 h 1069"/>
                <a:gd name="T4" fmla="*/ 49475 w 90"/>
                <a:gd name="T5" fmla="*/ 1136819 h 1069"/>
                <a:gd name="T6" fmla="*/ 98949 w 90"/>
                <a:gd name="T7" fmla="*/ 1175299 h 1069"/>
                <a:gd name="T8" fmla="*/ 98949 w 90"/>
                <a:gd name="T9" fmla="*/ 0 h 1069"/>
                <a:gd name="T10" fmla="*/ 0 w 90"/>
                <a:gd name="T11" fmla="*/ 0 h 1069"/>
                <a:gd name="T12" fmla="*/ 0 60000 65536"/>
                <a:gd name="T13" fmla="*/ 0 60000 65536"/>
                <a:gd name="T14" fmla="*/ 0 60000 65536"/>
                <a:gd name="T15" fmla="*/ 0 60000 65536"/>
                <a:gd name="T16" fmla="*/ 0 60000 65536"/>
                <a:gd name="T17" fmla="*/ 0 60000 65536"/>
                <a:gd name="T18" fmla="*/ 0 w 90"/>
                <a:gd name="T19" fmla="*/ 0 h 1069"/>
                <a:gd name="T20" fmla="*/ 90 w 90"/>
                <a:gd name="T21" fmla="*/ 1069 h 1069"/>
              </a:gdLst>
              <a:ahLst/>
              <a:cxnLst>
                <a:cxn ang="T12">
                  <a:pos x="T0" y="T1"/>
                </a:cxn>
                <a:cxn ang="T13">
                  <a:pos x="T2" y="T3"/>
                </a:cxn>
                <a:cxn ang="T14">
                  <a:pos x="T4" y="T5"/>
                </a:cxn>
                <a:cxn ang="T15">
                  <a:pos x="T6" y="T7"/>
                </a:cxn>
                <a:cxn ang="T16">
                  <a:pos x="T8" y="T9"/>
                </a:cxn>
                <a:cxn ang="T17">
                  <a:pos x="T10" y="T11"/>
                </a:cxn>
              </a:cxnLst>
              <a:rect l="T18" t="T19" r="T20" b="T21"/>
              <a:pathLst>
                <a:path w="90" h="1069">
                  <a:moveTo>
                    <a:pt x="0" y="0"/>
                  </a:moveTo>
                  <a:lnTo>
                    <a:pt x="0" y="1069"/>
                  </a:lnTo>
                  <a:lnTo>
                    <a:pt x="45" y="1034"/>
                  </a:lnTo>
                  <a:lnTo>
                    <a:pt x="90" y="1069"/>
                  </a:lnTo>
                  <a:lnTo>
                    <a:pt x="90" y="0"/>
                  </a:ln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111" name="文本框 56"/>
            <p:cNvSpPr>
              <a:spLocks noChangeArrowheads="1"/>
            </p:cNvSpPr>
            <p:nvPr/>
          </p:nvSpPr>
          <p:spPr bwMode="auto">
            <a:xfrm>
              <a:off x="967505" y="3097115"/>
              <a:ext cx="387881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3200" b="1">
                  <a:solidFill>
                    <a:schemeClr val="accent1"/>
                  </a:solidFill>
                  <a:latin typeface="微软雅黑" panose="020B0503020204020204" pitchFamily="34" charset="-122"/>
                  <a:ea typeface="微软雅黑" panose="020B0503020204020204" pitchFamily="34" charset="-122"/>
                  <a:sym typeface="微软雅黑" panose="020B0503020204020204" pitchFamily="34" charset="-122"/>
                </a:rPr>
                <a:t>CONTENTS</a:t>
              </a:r>
            </a:p>
          </p:txBody>
        </p:sp>
      </p:grpSp>
      <p:pic>
        <p:nvPicPr>
          <p:cNvPr id="2051" name="Picture 5" descr="E:\Design Area\CSO\Processing\presentation\bizpro\asd\images\01_Main-Background_Light_03.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703888" y="3040698"/>
            <a:ext cx="527050" cy="527050"/>
          </a:xfrm>
          <a:prstGeom prst="rect">
            <a:avLst/>
          </a:prstGeom>
          <a:blipFill dpi="0" rotWithShape="0">
            <a:blip r:embed="rId3" cstate="print"/>
            <a:srcRect/>
            <a:stretch>
              <a:fillRect/>
            </a:stretch>
          </a:blipFill>
          <a:ln w="57150">
            <a:solidFill>
              <a:schemeClr val="accent1"/>
            </a:solidFill>
            <a:miter lim="800000"/>
            <a:headEnd/>
            <a:tailEnd/>
          </a:ln>
        </p:spPr>
      </p:pic>
      <p:pic>
        <p:nvPicPr>
          <p:cNvPr id="5176" name="Picture 6" descr="E:\Design Area\CSO\Processing\presentation\bizpro\asd\images\01_Main-Background_Light_05.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03888" y="1731963"/>
            <a:ext cx="527050" cy="527050"/>
          </a:xfrm>
          <a:prstGeom prst="rect">
            <a:avLst/>
          </a:prstGeom>
          <a:blipFill dpi="0" rotWithShape="1">
            <a:blip r:embed="rId3" cstate="print"/>
            <a:srcRect/>
            <a:stretch>
              <a:fillRect r="-77778"/>
            </a:stretch>
          </a:blipFill>
          <a:ln w="57150" cmpd="sng">
            <a:solidFill>
              <a:schemeClr val="accent1"/>
            </a:solidFill>
            <a:miter lim="800000"/>
            <a:headEnd/>
            <a:tailEnd/>
          </a:ln>
        </p:spPr>
      </p:pic>
      <p:pic>
        <p:nvPicPr>
          <p:cNvPr id="5177" name="Picture 7" descr="E:\Design Area\CSO\Processing\presentation\bizpro\asd\images\01_Main-Background_Light_07.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703888" y="4323398"/>
            <a:ext cx="527050" cy="527050"/>
          </a:xfrm>
          <a:prstGeom prst="rect">
            <a:avLst/>
          </a:prstGeom>
          <a:blipFill dpi="0" rotWithShape="1">
            <a:blip r:embed="rId3" cstate="print"/>
            <a:srcRect/>
            <a:stretch>
              <a:fillRect r="-77778"/>
            </a:stretch>
          </a:blipFill>
          <a:ln w="57150" cmpd="sng">
            <a:solidFill>
              <a:schemeClr val="accent1"/>
            </a:solidFill>
            <a:miter lim="800000"/>
            <a:headEnd/>
            <a:tailEnd/>
          </a:ln>
        </p:spPr>
      </p:pic>
      <p:sp>
        <p:nvSpPr>
          <p:cNvPr id="2055" name="文本框 58"/>
          <p:cNvSpPr>
            <a:spLocks noChangeArrowheads="1"/>
          </p:cNvSpPr>
          <p:nvPr/>
        </p:nvSpPr>
        <p:spPr bwMode="auto">
          <a:xfrm>
            <a:off x="6578600" y="1756093"/>
            <a:ext cx="5446713" cy="3987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r>
              <a:rPr lang="zh-CN" altLang="en-US" sz="2000" b="1">
                <a:latin typeface="微软雅黑" panose="020B0503020204020204" pitchFamily="34" charset="-122"/>
                <a:ea typeface="微软雅黑" panose="020B0503020204020204" pitchFamily="34" charset="-122"/>
                <a:sym typeface="微软雅黑" panose="020B0503020204020204" pitchFamily="34" charset="-122"/>
              </a:rPr>
              <a:t>网络应用的定义</a:t>
            </a:r>
          </a:p>
        </p:txBody>
      </p:sp>
      <p:sp>
        <p:nvSpPr>
          <p:cNvPr id="2057" name="文本框 60"/>
          <p:cNvSpPr>
            <a:spLocks noChangeArrowheads="1"/>
          </p:cNvSpPr>
          <p:nvPr/>
        </p:nvSpPr>
        <p:spPr bwMode="auto">
          <a:xfrm>
            <a:off x="6578600" y="4383405"/>
            <a:ext cx="5446713" cy="3987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r>
              <a:rPr lang="zh-CN" sz="2000" b="1">
                <a:latin typeface="微软雅黑" panose="020B0503020204020204" pitchFamily="34" charset="-122"/>
                <a:ea typeface="微软雅黑" panose="020B0503020204020204" pitchFamily="34" charset="-122"/>
                <a:sym typeface="微软雅黑" panose="020B0503020204020204" pitchFamily="34" charset="-122"/>
              </a:rPr>
              <a:t>网络应用的体系结构</a:t>
            </a:r>
          </a:p>
        </p:txBody>
      </p:sp>
      <p:sp>
        <p:nvSpPr>
          <p:cNvPr id="3" name="文本框 58"/>
          <p:cNvSpPr>
            <a:spLocks noChangeArrowheads="1"/>
          </p:cNvSpPr>
          <p:nvPr/>
        </p:nvSpPr>
        <p:spPr bwMode="auto">
          <a:xfrm>
            <a:off x="6578600" y="3059748"/>
            <a:ext cx="5446713" cy="3987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r>
              <a:rPr lang="zh-CN" altLang="en-US" sz="2000" b="1">
                <a:latin typeface="微软雅黑" panose="020B0503020204020204" pitchFamily="34" charset="-122"/>
                <a:ea typeface="微软雅黑" panose="020B0503020204020204" pitchFamily="34" charset="-122"/>
                <a:sym typeface="微软雅黑" panose="020B0503020204020204" pitchFamily="34" charset="-122"/>
              </a:rPr>
              <a:t>网络应用的特点</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592969-BA9C-B57C-C840-345697778589}"/>
              </a:ext>
            </a:extLst>
          </p:cNvPr>
          <p:cNvSpPr>
            <a:spLocks noGrp="1"/>
          </p:cNvSpPr>
          <p:nvPr>
            <p:ph type="title"/>
          </p:nvPr>
        </p:nvSpPr>
        <p:spPr>
          <a:xfrm>
            <a:off x="327455" y="284402"/>
            <a:ext cx="9496054" cy="839723"/>
          </a:xfrm>
        </p:spPr>
        <p:txBody>
          <a:bodyPr>
            <a:normAutofit/>
          </a:bodyPr>
          <a:lstStyle/>
          <a:p>
            <a:r>
              <a:rPr lang="en-US" altLang="zh-CN" sz="4000" dirty="0"/>
              <a:t>Web</a:t>
            </a:r>
            <a:r>
              <a:rPr lang="zh-CN" altLang="en-US" sz="4000" dirty="0"/>
              <a:t>的构成</a:t>
            </a:r>
          </a:p>
        </p:txBody>
      </p:sp>
      <p:sp>
        <p:nvSpPr>
          <p:cNvPr id="3" name="内容占位符 2">
            <a:extLst>
              <a:ext uri="{FF2B5EF4-FFF2-40B4-BE49-F238E27FC236}">
                <a16:creationId xmlns:a16="http://schemas.microsoft.com/office/drawing/2014/main" id="{FA0A8D9E-5DA1-92B7-A5D3-A58BFFF58F68}"/>
              </a:ext>
            </a:extLst>
          </p:cNvPr>
          <p:cNvSpPr>
            <a:spLocks noGrp="1"/>
          </p:cNvSpPr>
          <p:nvPr>
            <p:ph idx="1"/>
          </p:nvPr>
        </p:nvSpPr>
        <p:spPr>
          <a:xfrm>
            <a:off x="327455" y="2015732"/>
            <a:ext cx="11584912" cy="3450613"/>
          </a:xfrm>
        </p:spPr>
        <p:txBody>
          <a:bodyPr/>
          <a:lstStyle/>
          <a:p>
            <a:r>
              <a:rPr lang="zh-CN" altLang="en-US" dirty="0"/>
              <a:t>网页包含多个对象</a:t>
            </a:r>
            <a:endParaRPr lang="en-US" altLang="zh-CN" dirty="0"/>
          </a:p>
          <a:p>
            <a:pPr marL="0" indent="0">
              <a:buNone/>
            </a:pPr>
            <a:r>
              <a:rPr lang="zh-CN" altLang="en-US" dirty="0"/>
              <a:t>（对象可指</a:t>
            </a:r>
            <a:r>
              <a:rPr lang="en-US" altLang="zh-CN" dirty="0"/>
              <a:t>HTML</a:t>
            </a:r>
            <a:r>
              <a:rPr lang="zh-CN" altLang="en-US" dirty="0"/>
              <a:t>文件、图片、视频文件等）</a:t>
            </a:r>
            <a:endParaRPr lang="en-US" altLang="zh-CN" dirty="0"/>
          </a:p>
          <a:p>
            <a:r>
              <a:rPr lang="zh-CN" altLang="en-US" dirty="0"/>
              <a:t>每个网页包含基本</a:t>
            </a:r>
            <a:r>
              <a:rPr lang="en-US" altLang="zh-CN" dirty="0"/>
              <a:t>HTML</a:t>
            </a:r>
            <a:r>
              <a:rPr lang="zh-CN" altLang="en-US" dirty="0"/>
              <a:t>文件，包含对其他对象引用的链接</a:t>
            </a:r>
            <a:endParaRPr lang="en-US" altLang="zh-CN" dirty="0"/>
          </a:p>
          <a:p>
            <a:pPr marL="0" indent="0">
              <a:buNone/>
            </a:pPr>
            <a:r>
              <a:rPr lang="zh-CN" altLang="en-US" dirty="0"/>
              <a:t>关于对象的寻址：</a:t>
            </a:r>
            <a:endParaRPr lang="en-US" altLang="zh-CN" dirty="0"/>
          </a:p>
          <a:p>
            <a:pPr marL="0" indent="0">
              <a:buNone/>
            </a:pPr>
            <a:endParaRPr lang="en-US" altLang="zh-CN" dirty="0"/>
          </a:p>
        </p:txBody>
      </p:sp>
      <p:sp>
        <p:nvSpPr>
          <p:cNvPr id="4" name="文本框 3">
            <a:extLst>
              <a:ext uri="{FF2B5EF4-FFF2-40B4-BE49-F238E27FC236}">
                <a16:creationId xmlns:a16="http://schemas.microsoft.com/office/drawing/2014/main" id="{83289858-773B-AA17-ED0B-A907681F953C}"/>
              </a:ext>
            </a:extLst>
          </p:cNvPr>
          <p:cNvSpPr txBox="1"/>
          <p:nvPr/>
        </p:nvSpPr>
        <p:spPr>
          <a:xfrm>
            <a:off x="2256639" y="1099267"/>
            <a:ext cx="7164197" cy="584775"/>
          </a:xfrm>
          <a:prstGeom prst="rect">
            <a:avLst/>
          </a:prstGeom>
          <a:noFill/>
        </p:spPr>
        <p:txBody>
          <a:bodyPr wrap="square" rtlCol="0">
            <a:spAutoFit/>
          </a:bodyPr>
          <a:lstStyle/>
          <a:p>
            <a:r>
              <a:rPr lang="en-US" altLang="zh-CN" sz="3200" dirty="0"/>
              <a:t>Web</a:t>
            </a:r>
            <a:r>
              <a:rPr lang="zh-CN" altLang="en-US" sz="3200" dirty="0"/>
              <a:t>由</a:t>
            </a:r>
            <a:r>
              <a:rPr lang="zh-CN" altLang="en-US" sz="3200" dirty="0">
                <a:solidFill>
                  <a:srgbClr val="FF0000"/>
                </a:solidFill>
              </a:rPr>
              <a:t>网页</a:t>
            </a:r>
            <a:r>
              <a:rPr lang="zh-CN" altLang="en-US" sz="3200" dirty="0"/>
              <a:t>和</a:t>
            </a:r>
            <a:r>
              <a:rPr lang="zh-CN" altLang="en-US" sz="3200" dirty="0">
                <a:solidFill>
                  <a:srgbClr val="FF0000"/>
                </a:solidFill>
              </a:rPr>
              <a:t>网页间的互相连接</a:t>
            </a:r>
            <a:r>
              <a:rPr lang="zh-CN" altLang="en-US" sz="3200" dirty="0"/>
              <a:t>构成</a:t>
            </a:r>
          </a:p>
        </p:txBody>
      </p:sp>
      <p:pic>
        <p:nvPicPr>
          <p:cNvPr id="6" name="图片 5">
            <a:extLst>
              <a:ext uri="{FF2B5EF4-FFF2-40B4-BE49-F238E27FC236}">
                <a16:creationId xmlns:a16="http://schemas.microsoft.com/office/drawing/2014/main" id="{51723C20-A2EF-95BB-3031-9E45361C1BF2}"/>
              </a:ext>
            </a:extLst>
          </p:cNvPr>
          <p:cNvPicPr>
            <a:picLocks noChangeAspect="1"/>
          </p:cNvPicPr>
          <p:nvPr/>
        </p:nvPicPr>
        <p:blipFill>
          <a:blip r:embed="rId2"/>
          <a:stretch>
            <a:fillRect/>
          </a:stretch>
        </p:blipFill>
        <p:spPr>
          <a:xfrm>
            <a:off x="1527507" y="4128985"/>
            <a:ext cx="9388654" cy="1737511"/>
          </a:xfrm>
          <a:prstGeom prst="rect">
            <a:avLst/>
          </a:prstGeom>
        </p:spPr>
      </p:pic>
    </p:spTree>
    <p:extLst>
      <p:ext uri="{BB962C8B-B14F-4D97-AF65-F5344CB8AC3E}">
        <p14:creationId xmlns:p14="http://schemas.microsoft.com/office/powerpoint/2010/main" val="42086515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9109CC-5847-D09B-1A6A-A4578DA2E73F}"/>
              </a:ext>
            </a:extLst>
          </p:cNvPr>
          <p:cNvSpPr>
            <a:spLocks noGrp="1"/>
          </p:cNvSpPr>
          <p:nvPr>
            <p:ph type="title"/>
          </p:nvPr>
        </p:nvSpPr>
        <p:spPr>
          <a:xfrm>
            <a:off x="470068" y="342420"/>
            <a:ext cx="9603275" cy="1049235"/>
          </a:xfrm>
        </p:spPr>
        <p:txBody>
          <a:bodyPr/>
          <a:lstStyle/>
          <a:p>
            <a:r>
              <a:rPr lang="en-US" altLang="zh-CN" dirty="0"/>
              <a:t>HTTP</a:t>
            </a:r>
            <a:r>
              <a:rPr lang="zh-CN" altLang="en-US" dirty="0"/>
              <a:t>协议概述</a:t>
            </a:r>
          </a:p>
        </p:txBody>
      </p:sp>
      <p:sp>
        <p:nvSpPr>
          <p:cNvPr id="3" name="内容占位符 2">
            <a:extLst>
              <a:ext uri="{FF2B5EF4-FFF2-40B4-BE49-F238E27FC236}">
                <a16:creationId xmlns:a16="http://schemas.microsoft.com/office/drawing/2014/main" id="{23304DC6-98DF-EDF6-1ED2-71F6C75A20F9}"/>
              </a:ext>
            </a:extLst>
          </p:cNvPr>
          <p:cNvSpPr>
            <a:spLocks noGrp="1"/>
          </p:cNvSpPr>
          <p:nvPr>
            <p:ph idx="1"/>
          </p:nvPr>
        </p:nvSpPr>
        <p:spPr>
          <a:xfrm>
            <a:off x="545285" y="2015732"/>
            <a:ext cx="11182524" cy="3655226"/>
          </a:xfrm>
        </p:spPr>
        <p:txBody>
          <a:bodyPr>
            <a:normAutofit/>
          </a:bodyPr>
          <a:lstStyle/>
          <a:p>
            <a:r>
              <a:rPr lang="en-US" altLang="zh-CN" dirty="0"/>
              <a:t>C/S</a:t>
            </a:r>
            <a:r>
              <a:rPr lang="zh-CN" altLang="en-US" dirty="0"/>
              <a:t>结构：</a:t>
            </a:r>
            <a:endParaRPr lang="en-US" altLang="zh-CN" dirty="0"/>
          </a:p>
          <a:p>
            <a:pPr marL="0" indent="0">
              <a:buNone/>
            </a:pPr>
            <a:r>
              <a:rPr lang="zh-CN" altLang="en-US" dirty="0"/>
              <a:t>           客户端：具有请求、接收、展示</a:t>
            </a:r>
            <a:r>
              <a:rPr lang="en-US" altLang="zh-CN" dirty="0"/>
              <a:t>web</a:t>
            </a:r>
            <a:r>
              <a:rPr lang="zh-CN" altLang="en-US" dirty="0"/>
              <a:t>对象的功能</a:t>
            </a:r>
            <a:endParaRPr lang="en-US" altLang="zh-CN" dirty="0"/>
          </a:p>
          <a:p>
            <a:pPr marL="0" indent="0">
              <a:buNone/>
            </a:pPr>
            <a:r>
              <a:rPr lang="zh-CN" altLang="en-US" dirty="0"/>
              <a:t>           服务器：具有响应客户端请求、发送对象的功能</a:t>
            </a:r>
            <a:endParaRPr lang="en-US" altLang="zh-CN" dirty="0"/>
          </a:p>
          <a:p>
            <a:r>
              <a:rPr lang="en-US" altLang="zh-CN" dirty="0"/>
              <a:t>HTTP</a:t>
            </a:r>
            <a:r>
              <a:rPr lang="zh-CN" altLang="en-US" dirty="0"/>
              <a:t>协议使用</a:t>
            </a:r>
            <a:r>
              <a:rPr lang="en-US" altLang="zh-CN" dirty="0"/>
              <a:t>TCP</a:t>
            </a:r>
            <a:r>
              <a:rPr lang="zh-CN" altLang="en-US" dirty="0"/>
              <a:t>传输服务</a:t>
            </a:r>
            <a:endParaRPr lang="en-US" altLang="zh-CN" dirty="0"/>
          </a:p>
          <a:p>
            <a:r>
              <a:rPr lang="en-US" altLang="zh-CN" dirty="0"/>
              <a:t>HTTP</a:t>
            </a:r>
            <a:r>
              <a:rPr lang="zh-CN" altLang="en-US" dirty="0"/>
              <a:t>协议是一个无状态协议</a:t>
            </a:r>
            <a:endParaRPr lang="en-US" altLang="zh-CN" dirty="0"/>
          </a:p>
          <a:p>
            <a:pPr marL="0" indent="0">
              <a:buNone/>
            </a:pPr>
            <a:r>
              <a:rPr lang="en-US" altLang="zh-CN" dirty="0"/>
              <a:t>           </a:t>
            </a:r>
            <a:r>
              <a:rPr lang="zh-CN" altLang="en-US" dirty="0"/>
              <a:t>服务器不维护任何有关客户端过去发送的请求</a:t>
            </a:r>
            <a:endParaRPr lang="en-US" altLang="zh-CN" dirty="0"/>
          </a:p>
          <a:p>
            <a:pPr marL="0" indent="0">
              <a:buNone/>
            </a:pPr>
            <a:r>
              <a:rPr lang="zh-CN" altLang="en-US" dirty="0"/>
              <a:t>     </a:t>
            </a:r>
            <a:r>
              <a:rPr lang="zh-CN" altLang="en-US" dirty="0">
                <a:solidFill>
                  <a:srgbClr val="0070C0"/>
                </a:solidFill>
              </a:rPr>
              <a:t>为什么采用无状态协议？</a:t>
            </a:r>
          </a:p>
        </p:txBody>
      </p:sp>
      <p:sp>
        <p:nvSpPr>
          <p:cNvPr id="4" name="文本框 3">
            <a:extLst>
              <a:ext uri="{FF2B5EF4-FFF2-40B4-BE49-F238E27FC236}">
                <a16:creationId xmlns:a16="http://schemas.microsoft.com/office/drawing/2014/main" id="{979FB0E8-0174-901C-ABEA-5460AD99EF4F}"/>
              </a:ext>
            </a:extLst>
          </p:cNvPr>
          <p:cNvSpPr txBox="1"/>
          <p:nvPr/>
        </p:nvSpPr>
        <p:spPr>
          <a:xfrm>
            <a:off x="2118657" y="1068489"/>
            <a:ext cx="6708888" cy="584775"/>
          </a:xfrm>
          <a:prstGeom prst="rect">
            <a:avLst/>
          </a:prstGeom>
          <a:noFill/>
        </p:spPr>
        <p:txBody>
          <a:bodyPr wrap="none" rtlCol="0">
            <a:spAutoFit/>
          </a:bodyPr>
          <a:lstStyle/>
          <a:p>
            <a:r>
              <a:rPr lang="zh-CN" altLang="en-US" sz="3200" dirty="0"/>
              <a:t>万维网遵循</a:t>
            </a:r>
            <a:r>
              <a:rPr lang="en-US" altLang="zh-CN" sz="3200" dirty="0"/>
              <a:t>HTTP</a:t>
            </a:r>
            <a:r>
              <a:rPr lang="zh-CN" altLang="en-US" sz="3200" dirty="0"/>
              <a:t>协议，采取</a:t>
            </a:r>
            <a:r>
              <a:rPr lang="en-US" altLang="zh-CN" sz="3200" dirty="0">
                <a:solidFill>
                  <a:srgbClr val="FF0000"/>
                </a:solidFill>
              </a:rPr>
              <a:t>C/S</a:t>
            </a:r>
            <a:r>
              <a:rPr lang="zh-CN" altLang="en-US" sz="3200" dirty="0">
                <a:solidFill>
                  <a:srgbClr val="FF0000"/>
                </a:solidFill>
              </a:rPr>
              <a:t>结构</a:t>
            </a:r>
          </a:p>
        </p:txBody>
      </p:sp>
    </p:spTree>
    <p:extLst>
      <p:ext uri="{BB962C8B-B14F-4D97-AF65-F5344CB8AC3E}">
        <p14:creationId xmlns:p14="http://schemas.microsoft.com/office/powerpoint/2010/main" val="26304755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4D792E-AB34-B29F-B210-C9EFEF93E136}"/>
              </a:ext>
            </a:extLst>
          </p:cNvPr>
          <p:cNvSpPr>
            <a:spLocks noGrp="1"/>
          </p:cNvSpPr>
          <p:nvPr>
            <p:ph type="title"/>
          </p:nvPr>
        </p:nvSpPr>
        <p:spPr>
          <a:xfrm>
            <a:off x="595902" y="342420"/>
            <a:ext cx="9603275" cy="1049235"/>
          </a:xfrm>
        </p:spPr>
        <p:txBody>
          <a:bodyPr/>
          <a:lstStyle/>
          <a:p>
            <a:r>
              <a:rPr lang="en-US" altLang="zh-CN" dirty="0"/>
              <a:t>HTTP</a:t>
            </a:r>
            <a:r>
              <a:rPr lang="zh-CN" altLang="en-US" dirty="0"/>
              <a:t>连接类型</a:t>
            </a:r>
          </a:p>
        </p:txBody>
      </p:sp>
      <p:sp>
        <p:nvSpPr>
          <p:cNvPr id="3" name="内容占位符 2">
            <a:extLst>
              <a:ext uri="{FF2B5EF4-FFF2-40B4-BE49-F238E27FC236}">
                <a16:creationId xmlns:a16="http://schemas.microsoft.com/office/drawing/2014/main" id="{22985BBE-3479-F793-42F3-4B726C938256}"/>
              </a:ext>
            </a:extLst>
          </p:cNvPr>
          <p:cNvSpPr>
            <a:spLocks noGrp="1"/>
          </p:cNvSpPr>
          <p:nvPr>
            <p:ph idx="1"/>
          </p:nvPr>
        </p:nvSpPr>
        <p:spPr>
          <a:xfrm>
            <a:off x="411061" y="2015732"/>
            <a:ext cx="11325137" cy="3450613"/>
          </a:xfrm>
        </p:spPr>
        <p:txBody>
          <a:bodyPr/>
          <a:lstStyle/>
          <a:p>
            <a:r>
              <a:rPr lang="zh-CN" altLang="en-US" dirty="0"/>
              <a:t>非持久性连接：每个</a:t>
            </a:r>
            <a:r>
              <a:rPr lang="en-US" altLang="zh-CN" dirty="0"/>
              <a:t>TCP</a:t>
            </a:r>
            <a:r>
              <a:rPr lang="zh-CN" altLang="en-US" dirty="0"/>
              <a:t>连接只能传输一个对象，之后关闭连接。</a:t>
            </a:r>
            <a:endParaRPr lang="en-US" altLang="zh-CN" dirty="0"/>
          </a:p>
          <a:p>
            <a:r>
              <a:rPr lang="zh-CN" altLang="en-US" dirty="0"/>
              <a:t>非持久性连接案例：</a:t>
            </a:r>
            <a:endParaRPr lang="en-US" altLang="zh-CN" dirty="0"/>
          </a:p>
          <a:p>
            <a:endParaRPr lang="zh-CN" altLang="en-US" dirty="0"/>
          </a:p>
        </p:txBody>
      </p:sp>
      <p:sp>
        <p:nvSpPr>
          <p:cNvPr id="4" name="文本框 3">
            <a:extLst>
              <a:ext uri="{FF2B5EF4-FFF2-40B4-BE49-F238E27FC236}">
                <a16:creationId xmlns:a16="http://schemas.microsoft.com/office/drawing/2014/main" id="{8BAE805C-FE9A-7FB3-493F-C13617BCBD06}"/>
              </a:ext>
            </a:extLst>
          </p:cNvPr>
          <p:cNvSpPr txBox="1"/>
          <p:nvPr/>
        </p:nvSpPr>
        <p:spPr>
          <a:xfrm>
            <a:off x="2174049" y="1099267"/>
            <a:ext cx="5109091" cy="584775"/>
          </a:xfrm>
          <a:prstGeom prst="rect">
            <a:avLst/>
          </a:prstGeom>
          <a:noFill/>
        </p:spPr>
        <p:txBody>
          <a:bodyPr wrap="none" rtlCol="0">
            <a:spAutoFit/>
          </a:bodyPr>
          <a:lstStyle/>
          <a:p>
            <a:r>
              <a:rPr lang="zh-CN" altLang="en-US" sz="3200" dirty="0">
                <a:solidFill>
                  <a:srgbClr val="FF0000"/>
                </a:solidFill>
              </a:rPr>
              <a:t>持久性连接和非持久性连接</a:t>
            </a:r>
          </a:p>
        </p:txBody>
      </p:sp>
      <p:pic>
        <p:nvPicPr>
          <p:cNvPr id="6" name="图片 5">
            <a:extLst>
              <a:ext uri="{FF2B5EF4-FFF2-40B4-BE49-F238E27FC236}">
                <a16:creationId xmlns:a16="http://schemas.microsoft.com/office/drawing/2014/main" id="{8ADAF9F3-4DAB-6CB2-2412-9612F3C272CD}"/>
              </a:ext>
            </a:extLst>
          </p:cNvPr>
          <p:cNvPicPr>
            <a:picLocks noChangeAspect="1"/>
          </p:cNvPicPr>
          <p:nvPr/>
        </p:nvPicPr>
        <p:blipFill>
          <a:blip r:embed="rId2"/>
          <a:stretch>
            <a:fillRect/>
          </a:stretch>
        </p:blipFill>
        <p:spPr>
          <a:xfrm>
            <a:off x="348546" y="3011649"/>
            <a:ext cx="6499137" cy="3772380"/>
          </a:xfrm>
          <a:prstGeom prst="rect">
            <a:avLst/>
          </a:prstGeom>
        </p:spPr>
      </p:pic>
      <p:pic>
        <p:nvPicPr>
          <p:cNvPr id="8" name="图片 7">
            <a:extLst>
              <a:ext uri="{FF2B5EF4-FFF2-40B4-BE49-F238E27FC236}">
                <a16:creationId xmlns:a16="http://schemas.microsoft.com/office/drawing/2014/main" id="{747EF0DA-87F4-ECA5-1A48-83090D8029E4}"/>
              </a:ext>
            </a:extLst>
          </p:cNvPr>
          <p:cNvPicPr>
            <a:picLocks noChangeAspect="1"/>
          </p:cNvPicPr>
          <p:nvPr/>
        </p:nvPicPr>
        <p:blipFill>
          <a:blip r:embed="rId3"/>
          <a:stretch>
            <a:fillRect/>
          </a:stretch>
        </p:blipFill>
        <p:spPr>
          <a:xfrm>
            <a:off x="5514811" y="451905"/>
            <a:ext cx="6081287" cy="2171888"/>
          </a:xfrm>
          <a:prstGeom prst="rect">
            <a:avLst/>
          </a:prstGeom>
        </p:spPr>
      </p:pic>
      <p:sp>
        <p:nvSpPr>
          <p:cNvPr id="10" name="文本框 9">
            <a:extLst>
              <a:ext uri="{FF2B5EF4-FFF2-40B4-BE49-F238E27FC236}">
                <a16:creationId xmlns:a16="http://schemas.microsoft.com/office/drawing/2014/main" id="{03AFB583-F526-AC3B-879E-42B690BFD55C}"/>
              </a:ext>
            </a:extLst>
          </p:cNvPr>
          <p:cNvSpPr txBox="1"/>
          <p:nvPr/>
        </p:nvSpPr>
        <p:spPr>
          <a:xfrm>
            <a:off x="8254767" y="3556932"/>
            <a:ext cx="2600587" cy="369332"/>
          </a:xfrm>
          <a:prstGeom prst="rect">
            <a:avLst/>
          </a:prstGeom>
          <a:noFill/>
        </p:spPr>
        <p:txBody>
          <a:bodyPr wrap="square" rtlCol="0">
            <a:spAutoFit/>
          </a:bodyPr>
          <a:lstStyle/>
          <a:p>
            <a:r>
              <a:rPr lang="zh-CN" altLang="en-US" dirty="0">
                <a:solidFill>
                  <a:schemeClr val="accent1">
                    <a:lumMod val="50000"/>
                  </a:schemeClr>
                </a:solidFill>
              </a:rPr>
              <a:t>非持久性连接的时间？</a:t>
            </a:r>
          </a:p>
        </p:txBody>
      </p:sp>
      <p:sp>
        <p:nvSpPr>
          <p:cNvPr id="11" name="文本框 10">
            <a:extLst>
              <a:ext uri="{FF2B5EF4-FFF2-40B4-BE49-F238E27FC236}">
                <a16:creationId xmlns:a16="http://schemas.microsoft.com/office/drawing/2014/main" id="{4B3CD380-28EE-77C3-E3E8-B8B0745B8B12}"/>
              </a:ext>
            </a:extLst>
          </p:cNvPr>
          <p:cNvSpPr txBox="1"/>
          <p:nvPr/>
        </p:nvSpPr>
        <p:spPr>
          <a:xfrm>
            <a:off x="7382312" y="4142306"/>
            <a:ext cx="4039298" cy="1200329"/>
          </a:xfrm>
          <a:prstGeom prst="rect">
            <a:avLst/>
          </a:prstGeom>
          <a:noFill/>
        </p:spPr>
        <p:txBody>
          <a:bodyPr wrap="square" rtlCol="0">
            <a:spAutoFit/>
          </a:bodyPr>
          <a:lstStyle/>
          <a:p>
            <a:r>
              <a:rPr lang="en-US" altLang="zh-CN" dirty="0">
                <a:solidFill>
                  <a:srgbClr val="FF0000"/>
                </a:solidFill>
                <a:latin typeface="Times New Roman" panose="02020603050405020304" pitchFamily="18" charset="0"/>
                <a:cs typeface="Times New Roman" panose="02020603050405020304" pitchFamily="18" charset="0"/>
              </a:rPr>
              <a:t>1.</a:t>
            </a:r>
            <a:r>
              <a:rPr lang="zh-CN" altLang="en-US" dirty="0">
                <a:solidFill>
                  <a:srgbClr val="FF0000"/>
                </a:solidFill>
              </a:rPr>
              <a:t>发起：</a:t>
            </a:r>
            <a:r>
              <a:rPr lang="en-US" altLang="zh-CN" dirty="0">
                <a:solidFill>
                  <a:srgbClr val="FF0000"/>
                </a:solidFill>
                <a:latin typeface="Times New Roman" panose="02020603050405020304" pitchFamily="18" charset="0"/>
                <a:cs typeface="Times New Roman" panose="02020603050405020304" pitchFamily="18" charset="0"/>
              </a:rPr>
              <a:t>1rtt       2.</a:t>
            </a:r>
            <a:r>
              <a:rPr lang="zh-CN" altLang="en-US" dirty="0">
                <a:solidFill>
                  <a:srgbClr val="FF0000"/>
                </a:solidFill>
                <a:latin typeface="Times New Roman" panose="02020603050405020304" pitchFamily="18" charset="0"/>
                <a:cs typeface="Times New Roman" panose="02020603050405020304" pitchFamily="18" charset="0"/>
              </a:rPr>
              <a:t>发送请求消息到前几个字节到达：</a:t>
            </a:r>
            <a:r>
              <a:rPr lang="en-US" altLang="zh-CN" dirty="0">
                <a:solidFill>
                  <a:srgbClr val="FF0000"/>
                </a:solidFill>
                <a:latin typeface="Times New Roman" panose="02020603050405020304" pitchFamily="18" charset="0"/>
                <a:cs typeface="Times New Roman" panose="02020603050405020304" pitchFamily="18" charset="0"/>
              </a:rPr>
              <a:t>1rtt        3.</a:t>
            </a:r>
            <a:r>
              <a:rPr lang="zh-CN" altLang="en-US" dirty="0">
                <a:solidFill>
                  <a:srgbClr val="FF0000"/>
                </a:solidFill>
                <a:latin typeface="Times New Roman" panose="02020603050405020304" pitchFamily="18" charset="0"/>
                <a:cs typeface="Times New Roman" panose="02020603050405020304" pitchFamily="18" charset="0"/>
              </a:rPr>
              <a:t>文件传输时间</a:t>
            </a:r>
            <a:endParaRPr lang="en-US" altLang="zh-CN" dirty="0">
              <a:solidFill>
                <a:srgbClr val="FF0000"/>
              </a:solidFill>
              <a:latin typeface="Times New Roman" panose="02020603050405020304" pitchFamily="18" charset="0"/>
              <a:cs typeface="Times New Roman" panose="02020603050405020304" pitchFamily="18" charset="0"/>
            </a:endParaRPr>
          </a:p>
          <a:p>
            <a:endParaRPr lang="en-US" altLang="zh-CN" dirty="0">
              <a:solidFill>
                <a:srgbClr val="FF0000"/>
              </a:solidFill>
              <a:latin typeface="Times New Roman" panose="02020603050405020304" pitchFamily="18" charset="0"/>
              <a:cs typeface="Times New Roman" panose="02020603050405020304" pitchFamily="18" charset="0"/>
            </a:endParaRPr>
          </a:p>
          <a:p>
            <a:r>
              <a:rPr lang="en-US" altLang="zh-CN" dirty="0">
                <a:solidFill>
                  <a:srgbClr val="FF0000"/>
                </a:solidFill>
                <a:latin typeface="Times New Roman" panose="02020603050405020304" pitchFamily="18" charset="0"/>
                <a:cs typeface="Times New Roman" panose="02020603050405020304" pitchFamily="18" charset="0"/>
              </a:rPr>
              <a:t>Total=2rtt+sometime</a:t>
            </a:r>
            <a:endParaRPr lang="zh-CN" altLang="en-US"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92134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down)">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circle(in)">
                                      <p:cBhvr>
                                        <p:cTn id="17" dur="10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randombar(horizontal)">
                                      <p:cBhvr>
                                        <p:cTn id="2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184FB2-2857-7FBD-BF17-D2047C081C30}"/>
              </a:ext>
            </a:extLst>
          </p:cNvPr>
          <p:cNvSpPr>
            <a:spLocks noGrp="1"/>
          </p:cNvSpPr>
          <p:nvPr>
            <p:ph type="title"/>
          </p:nvPr>
        </p:nvSpPr>
        <p:spPr>
          <a:xfrm>
            <a:off x="470067" y="267624"/>
            <a:ext cx="9603275" cy="1049235"/>
          </a:xfrm>
        </p:spPr>
        <p:txBody>
          <a:bodyPr/>
          <a:lstStyle/>
          <a:p>
            <a:r>
              <a:rPr lang="en-US" altLang="zh-CN" dirty="0"/>
              <a:t>HTTP</a:t>
            </a:r>
            <a:r>
              <a:rPr lang="zh-CN" altLang="en-US" dirty="0"/>
              <a:t>连接类型</a:t>
            </a:r>
          </a:p>
        </p:txBody>
      </p:sp>
      <p:sp>
        <p:nvSpPr>
          <p:cNvPr id="3" name="内容占位符 2">
            <a:extLst>
              <a:ext uri="{FF2B5EF4-FFF2-40B4-BE49-F238E27FC236}">
                <a16:creationId xmlns:a16="http://schemas.microsoft.com/office/drawing/2014/main" id="{3E5B8653-5A5C-4C65-6840-129884F49799}"/>
              </a:ext>
            </a:extLst>
          </p:cNvPr>
          <p:cNvSpPr>
            <a:spLocks noGrp="1"/>
          </p:cNvSpPr>
          <p:nvPr>
            <p:ph idx="1"/>
          </p:nvPr>
        </p:nvSpPr>
        <p:spPr>
          <a:xfrm>
            <a:off x="470067" y="2015732"/>
            <a:ext cx="11274520" cy="3450613"/>
          </a:xfrm>
        </p:spPr>
        <p:txBody>
          <a:bodyPr/>
          <a:lstStyle/>
          <a:p>
            <a:r>
              <a:rPr lang="zh-CN" altLang="en-US" dirty="0"/>
              <a:t>持久性连接：每个</a:t>
            </a:r>
            <a:r>
              <a:rPr lang="en-US" altLang="zh-CN" dirty="0"/>
              <a:t>TCP</a:t>
            </a:r>
            <a:r>
              <a:rPr lang="zh-CN" altLang="en-US" dirty="0"/>
              <a:t>可以传输多个对象</a:t>
            </a:r>
            <a:endParaRPr lang="en-US" altLang="zh-CN" dirty="0"/>
          </a:p>
          <a:p>
            <a:pPr marL="0" indent="0">
              <a:buNone/>
            </a:pPr>
            <a:r>
              <a:rPr lang="en-US" altLang="zh-CN" dirty="0"/>
              <a:t>      </a:t>
            </a:r>
          </a:p>
          <a:p>
            <a:pPr marL="0" indent="0">
              <a:buNone/>
            </a:pPr>
            <a:r>
              <a:rPr lang="zh-CN" altLang="en-US" dirty="0"/>
              <a:t>无流水的持久性连接：客户端只有收到</a:t>
            </a:r>
            <a:r>
              <a:rPr lang="zh-CN" altLang="en-US" dirty="0">
                <a:solidFill>
                  <a:srgbClr val="FF0000"/>
                </a:solidFill>
              </a:rPr>
              <a:t>前一个响应后</a:t>
            </a:r>
            <a:r>
              <a:rPr lang="zh-CN" altLang="en-US" dirty="0"/>
              <a:t>才发送新请求。</a:t>
            </a:r>
            <a:endParaRPr lang="en-US" altLang="zh-CN" dirty="0"/>
          </a:p>
          <a:p>
            <a:pPr marL="0" indent="0">
              <a:buNone/>
            </a:pPr>
            <a:r>
              <a:rPr lang="en-US" altLang="zh-CN" dirty="0"/>
              <a:t>                            </a:t>
            </a:r>
            <a:r>
              <a:rPr lang="zh-CN" altLang="en-US" dirty="0"/>
              <a:t>每个对象耗时：</a:t>
            </a:r>
            <a:r>
              <a:rPr lang="en-US" altLang="zh-CN" dirty="0">
                <a:latin typeface="Times New Roman" panose="02020603050405020304" pitchFamily="18" charset="0"/>
                <a:cs typeface="Times New Roman" panose="02020603050405020304" pitchFamily="18" charset="0"/>
              </a:rPr>
              <a:t>1rtt</a:t>
            </a:r>
          </a:p>
          <a:p>
            <a:pPr marL="0" indent="0">
              <a:buNone/>
            </a:pPr>
            <a:r>
              <a:rPr lang="en-US" altLang="zh-CN" dirty="0">
                <a:latin typeface="Times New Roman" panose="02020603050405020304" pitchFamily="18" charset="0"/>
                <a:cs typeface="Times New Roman" panose="02020603050405020304" pitchFamily="18" charset="0"/>
              </a:rPr>
              <a:t>       </a:t>
            </a:r>
          </a:p>
          <a:p>
            <a:pPr marL="0" indent="0">
              <a:buNone/>
            </a:pPr>
            <a:r>
              <a:rPr lang="zh-CN" altLang="en-US" dirty="0">
                <a:latin typeface="Times New Roman" panose="02020603050405020304" pitchFamily="18" charset="0"/>
                <a:cs typeface="Times New Roman" panose="02020603050405020304" pitchFamily="18" charset="0"/>
              </a:rPr>
              <a:t>流水机制的持久性连接：客户端</a:t>
            </a:r>
            <a:r>
              <a:rPr lang="zh-CN" altLang="en-US" dirty="0">
                <a:solidFill>
                  <a:srgbClr val="FF0000"/>
                </a:solidFill>
                <a:latin typeface="Times New Roman" panose="02020603050405020304" pitchFamily="18" charset="0"/>
                <a:cs typeface="Times New Roman" panose="02020603050405020304" pitchFamily="18" charset="0"/>
              </a:rPr>
              <a:t>只要</a:t>
            </a:r>
            <a:r>
              <a:rPr lang="zh-CN" altLang="en-US" dirty="0">
                <a:latin typeface="Times New Roman" panose="02020603050405020304" pitchFamily="18" charset="0"/>
                <a:cs typeface="Times New Roman" panose="02020603050405020304" pitchFamily="18" charset="0"/>
              </a:rPr>
              <a:t>遇到一个引用对象就</a:t>
            </a:r>
            <a:r>
              <a:rPr lang="zh-CN" altLang="en-US" dirty="0">
                <a:solidFill>
                  <a:srgbClr val="FF0000"/>
                </a:solidFill>
                <a:latin typeface="Times New Roman" panose="02020603050405020304" pitchFamily="18" charset="0"/>
                <a:cs typeface="Times New Roman" panose="02020603050405020304" pitchFamily="18" charset="0"/>
              </a:rPr>
              <a:t>尽快</a:t>
            </a:r>
            <a:r>
              <a:rPr lang="zh-CN" altLang="en-US" dirty="0">
                <a:latin typeface="Times New Roman" panose="02020603050405020304" pitchFamily="18" charset="0"/>
                <a:cs typeface="Times New Roman" panose="02020603050405020304" pitchFamily="18" charset="0"/>
              </a:rPr>
              <a:t>发送请求。</a:t>
            </a:r>
            <a:endParaRPr lang="en-US" altLang="zh-CN" dirty="0">
              <a:latin typeface="Times New Roman" panose="02020603050405020304" pitchFamily="18" charset="0"/>
              <a:cs typeface="Times New Roman" panose="02020603050405020304" pitchFamily="18" charset="0"/>
            </a:endParaRPr>
          </a:p>
          <a:p>
            <a:pPr marL="0" indent="0">
              <a:buNone/>
            </a:pPr>
            <a:r>
              <a:rPr lang="en-US" altLang="zh-CN" dirty="0">
                <a:latin typeface="Times New Roman" panose="02020603050405020304" pitchFamily="18" charset="0"/>
                <a:cs typeface="Times New Roman" panose="02020603050405020304" pitchFamily="18" charset="0"/>
              </a:rPr>
              <a:t>                              </a:t>
            </a:r>
            <a:r>
              <a:rPr lang="zh-CN" altLang="en-US" dirty="0">
                <a:latin typeface="Times New Roman" panose="02020603050405020304" pitchFamily="18" charset="0"/>
                <a:cs typeface="Times New Roman" panose="02020603050405020304" pitchFamily="18" charset="0"/>
              </a:rPr>
              <a:t>整个</a:t>
            </a:r>
            <a:r>
              <a:rPr lang="en-US" altLang="zh-CN" dirty="0">
                <a:latin typeface="Times New Roman" panose="02020603050405020304" pitchFamily="18" charset="0"/>
                <a:cs typeface="Times New Roman" panose="02020603050405020304" pitchFamily="18" charset="0"/>
              </a:rPr>
              <a:t>10</a:t>
            </a:r>
            <a:r>
              <a:rPr lang="zh-CN" altLang="en-US" dirty="0">
                <a:latin typeface="Times New Roman" panose="02020603050405020304" pitchFamily="18" charset="0"/>
                <a:cs typeface="Times New Roman" panose="02020603050405020304" pitchFamily="18" charset="0"/>
              </a:rPr>
              <a:t>个对象的耗时：</a:t>
            </a:r>
            <a:r>
              <a:rPr lang="en-US" altLang="zh-CN" dirty="0">
                <a:latin typeface="Times New Roman" panose="02020603050405020304" pitchFamily="18" charset="0"/>
                <a:cs typeface="Times New Roman" panose="02020603050405020304" pitchFamily="18" charset="0"/>
              </a:rPr>
              <a:t>1rtt</a:t>
            </a:r>
          </a:p>
          <a:p>
            <a:pPr marL="0" indent="0">
              <a:buNone/>
            </a:pPr>
            <a:endParaRPr lang="zh-CN" altLang="en-US" dirty="0">
              <a:latin typeface="Times New Roman" panose="02020603050405020304" pitchFamily="18" charset="0"/>
              <a:cs typeface="Times New Roman" panose="02020603050405020304" pitchFamily="18" charset="0"/>
            </a:endParaRPr>
          </a:p>
        </p:txBody>
      </p:sp>
      <p:sp>
        <p:nvSpPr>
          <p:cNvPr id="4" name="文本框 3">
            <a:extLst>
              <a:ext uri="{FF2B5EF4-FFF2-40B4-BE49-F238E27FC236}">
                <a16:creationId xmlns:a16="http://schemas.microsoft.com/office/drawing/2014/main" id="{81891D64-856C-532B-CBAE-489F71D9EFF9}"/>
              </a:ext>
            </a:extLst>
          </p:cNvPr>
          <p:cNvSpPr txBox="1"/>
          <p:nvPr/>
        </p:nvSpPr>
        <p:spPr>
          <a:xfrm>
            <a:off x="2174049" y="1099267"/>
            <a:ext cx="5109091" cy="584775"/>
          </a:xfrm>
          <a:prstGeom prst="rect">
            <a:avLst/>
          </a:prstGeom>
          <a:noFill/>
        </p:spPr>
        <p:txBody>
          <a:bodyPr wrap="none" rtlCol="0">
            <a:spAutoFit/>
          </a:bodyPr>
          <a:lstStyle/>
          <a:p>
            <a:r>
              <a:rPr lang="zh-CN" altLang="en-US" sz="3200" dirty="0">
                <a:solidFill>
                  <a:srgbClr val="FF0000"/>
                </a:solidFill>
              </a:rPr>
              <a:t>持久性连接和非持久性连接</a:t>
            </a:r>
          </a:p>
        </p:txBody>
      </p:sp>
    </p:spTree>
    <p:extLst>
      <p:ext uri="{BB962C8B-B14F-4D97-AF65-F5344CB8AC3E}">
        <p14:creationId xmlns:p14="http://schemas.microsoft.com/office/powerpoint/2010/main" val="23758789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5A0F11-CBAC-4E95-34CB-1D5F1BE5B09D}"/>
              </a:ext>
            </a:extLst>
          </p:cNvPr>
          <p:cNvSpPr>
            <a:spLocks noGrp="1"/>
          </p:cNvSpPr>
          <p:nvPr>
            <p:ph type="title"/>
          </p:nvPr>
        </p:nvSpPr>
        <p:spPr>
          <a:xfrm>
            <a:off x="528790" y="342420"/>
            <a:ext cx="9603275" cy="1049235"/>
          </a:xfrm>
        </p:spPr>
        <p:txBody>
          <a:bodyPr/>
          <a:lstStyle/>
          <a:p>
            <a:r>
              <a:rPr lang="en-US" altLang="zh-CN" dirty="0"/>
              <a:t>HTTP</a:t>
            </a:r>
            <a:r>
              <a:rPr lang="zh-CN" altLang="en-US" dirty="0"/>
              <a:t>消息格式</a:t>
            </a:r>
          </a:p>
        </p:txBody>
      </p:sp>
      <p:sp>
        <p:nvSpPr>
          <p:cNvPr id="3" name="内容占位符 2">
            <a:extLst>
              <a:ext uri="{FF2B5EF4-FFF2-40B4-BE49-F238E27FC236}">
                <a16:creationId xmlns:a16="http://schemas.microsoft.com/office/drawing/2014/main" id="{77CA1297-0C4B-C84F-0ED3-63DC32E7F2A2}"/>
              </a:ext>
            </a:extLst>
          </p:cNvPr>
          <p:cNvSpPr>
            <a:spLocks noGrp="1"/>
          </p:cNvSpPr>
          <p:nvPr>
            <p:ph idx="1"/>
          </p:nvPr>
        </p:nvSpPr>
        <p:spPr>
          <a:xfrm>
            <a:off x="6249800" y="2110329"/>
            <a:ext cx="5201173" cy="3450613"/>
          </a:xfrm>
        </p:spPr>
        <p:txBody>
          <a:bodyPr/>
          <a:lstStyle/>
          <a:p>
            <a:r>
              <a:rPr lang="zh-CN" altLang="en-US" dirty="0"/>
              <a:t>响应消息</a:t>
            </a:r>
          </a:p>
        </p:txBody>
      </p:sp>
      <p:sp>
        <p:nvSpPr>
          <p:cNvPr id="4" name="文本框 3">
            <a:extLst>
              <a:ext uri="{FF2B5EF4-FFF2-40B4-BE49-F238E27FC236}">
                <a16:creationId xmlns:a16="http://schemas.microsoft.com/office/drawing/2014/main" id="{0BD2055F-6CEA-DB02-57E4-7BC6E2262C37}"/>
              </a:ext>
            </a:extLst>
          </p:cNvPr>
          <p:cNvSpPr txBox="1"/>
          <p:nvPr/>
        </p:nvSpPr>
        <p:spPr>
          <a:xfrm>
            <a:off x="2868258" y="1099267"/>
            <a:ext cx="4237217" cy="584775"/>
          </a:xfrm>
          <a:prstGeom prst="rect">
            <a:avLst/>
          </a:prstGeom>
          <a:noFill/>
        </p:spPr>
        <p:txBody>
          <a:bodyPr wrap="square" rtlCol="0">
            <a:spAutoFit/>
          </a:bodyPr>
          <a:lstStyle/>
          <a:p>
            <a:r>
              <a:rPr lang="zh-CN" altLang="en-US" sz="3200" dirty="0">
                <a:solidFill>
                  <a:srgbClr val="FF0000"/>
                </a:solidFill>
              </a:rPr>
              <a:t>请求消息和响应消息</a:t>
            </a:r>
          </a:p>
        </p:txBody>
      </p:sp>
      <p:sp>
        <p:nvSpPr>
          <p:cNvPr id="5" name="内容占位符 2">
            <a:extLst>
              <a:ext uri="{FF2B5EF4-FFF2-40B4-BE49-F238E27FC236}">
                <a16:creationId xmlns:a16="http://schemas.microsoft.com/office/drawing/2014/main" id="{9862C4D2-F8F6-A706-B13E-A97B5132F9CB}"/>
              </a:ext>
            </a:extLst>
          </p:cNvPr>
          <p:cNvSpPr txBox="1">
            <a:spLocks/>
          </p:cNvSpPr>
          <p:nvPr/>
        </p:nvSpPr>
        <p:spPr>
          <a:xfrm>
            <a:off x="571851" y="2168132"/>
            <a:ext cx="5201173" cy="3450613"/>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r>
              <a:rPr lang="zh-CN" altLang="en-US" dirty="0"/>
              <a:t>请求消息</a:t>
            </a:r>
          </a:p>
        </p:txBody>
      </p:sp>
      <p:pic>
        <p:nvPicPr>
          <p:cNvPr id="7" name="图片 6">
            <a:extLst>
              <a:ext uri="{FF2B5EF4-FFF2-40B4-BE49-F238E27FC236}">
                <a16:creationId xmlns:a16="http://schemas.microsoft.com/office/drawing/2014/main" id="{60B29CF0-5996-F91D-5F78-B9C74D75F0E7}"/>
              </a:ext>
            </a:extLst>
          </p:cNvPr>
          <p:cNvPicPr>
            <a:picLocks noChangeAspect="1"/>
          </p:cNvPicPr>
          <p:nvPr/>
        </p:nvPicPr>
        <p:blipFill>
          <a:blip r:embed="rId2"/>
          <a:stretch>
            <a:fillRect/>
          </a:stretch>
        </p:blipFill>
        <p:spPr>
          <a:xfrm>
            <a:off x="604274" y="2862882"/>
            <a:ext cx="5136325" cy="2895851"/>
          </a:xfrm>
          <a:prstGeom prst="rect">
            <a:avLst/>
          </a:prstGeom>
        </p:spPr>
      </p:pic>
      <p:pic>
        <p:nvPicPr>
          <p:cNvPr id="9" name="图片 8">
            <a:extLst>
              <a:ext uri="{FF2B5EF4-FFF2-40B4-BE49-F238E27FC236}">
                <a16:creationId xmlns:a16="http://schemas.microsoft.com/office/drawing/2014/main" id="{63B9A344-619F-E1F3-E9E2-49CF868DF380}"/>
              </a:ext>
            </a:extLst>
          </p:cNvPr>
          <p:cNvPicPr>
            <a:picLocks noChangeAspect="1"/>
          </p:cNvPicPr>
          <p:nvPr/>
        </p:nvPicPr>
        <p:blipFill>
          <a:blip r:embed="rId3"/>
          <a:stretch>
            <a:fillRect/>
          </a:stretch>
        </p:blipFill>
        <p:spPr>
          <a:xfrm>
            <a:off x="6249800" y="2763813"/>
            <a:ext cx="5585944" cy="3093988"/>
          </a:xfrm>
          <a:prstGeom prst="rect">
            <a:avLst/>
          </a:prstGeom>
        </p:spPr>
      </p:pic>
      <p:sp>
        <p:nvSpPr>
          <p:cNvPr id="10" name="文本框 9">
            <a:extLst>
              <a:ext uri="{FF2B5EF4-FFF2-40B4-BE49-F238E27FC236}">
                <a16:creationId xmlns:a16="http://schemas.microsoft.com/office/drawing/2014/main" id="{95018DF6-CA98-9657-1D4E-42085B36A268}"/>
              </a:ext>
            </a:extLst>
          </p:cNvPr>
          <p:cNvSpPr txBox="1"/>
          <p:nvPr/>
        </p:nvSpPr>
        <p:spPr>
          <a:xfrm>
            <a:off x="2817925" y="5157080"/>
            <a:ext cx="2743201" cy="461665"/>
          </a:xfrm>
          <a:prstGeom prst="rect">
            <a:avLst/>
          </a:prstGeom>
          <a:solidFill>
            <a:srgbClr val="FFFF00"/>
          </a:solidFill>
        </p:spPr>
        <p:txBody>
          <a:bodyPr wrap="square" rtlCol="0">
            <a:spAutoFit/>
          </a:bodyPr>
          <a:lstStyle/>
          <a:p>
            <a:r>
              <a:rPr lang="zh-CN" altLang="en-US" sz="2400" dirty="0">
                <a:solidFill>
                  <a:srgbClr val="00B050"/>
                </a:solidFill>
              </a:rPr>
              <a:t>如何上传请求消息？</a:t>
            </a:r>
            <a:endParaRPr lang="en-US" altLang="zh-CN" sz="2400" dirty="0">
              <a:solidFill>
                <a:srgbClr val="00B050"/>
              </a:solidFill>
            </a:endParaRPr>
          </a:p>
        </p:txBody>
      </p:sp>
      <p:sp>
        <p:nvSpPr>
          <p:cNvPr id="11" name="文本框 10">
            <a:extLst>
              <a:ext uri="{FF2B5EF4-FFF2-40B4-BE49-F238E27FC236}">
                <a16:creationId xmlns:a16="http://schemas.microsoft.com/office/drawing/2014/main" id="{FD237AF8-43DF-A041-26AD-52D33BC7413D}"/>
              </a:ext>
            </a:extLst>
          </p:cNvPr>
          <p:cNvSpPr txBox="1"/>
          <p:nvPr/>
        </p:nvSpPr>
        <p:spPr>
          <a:xfrm>
            <a:off x="7922841" y="465484"/>
            <a:ext cx="3528132" cy="1938992"/>
          </a:xfrm>
          <a:prstGeom prst="rect">
            <a:avLst/>
          </a:prstGeom>
          <a:solidFill>
            <a:schemeClr val="bg1">
              <a:lumMod val="75000"/>
            </a:schemeClr>
          </a:solidFill>
        </p:spPr>
        <p:txBody>
          <a:bodyPr wrap="square" rtlCol="0">
            <a:spAutoFit/>
          </a:bodyPr>
          <a:lstStyle/>
          <a:p>
            <a:r>
              <a:rPr lang="en-US" altLang="zh-CN" sz="2400" dirty="0"/>
              <a:t>POST </a:t>
            </a:r>
            <a:r>
              <a:rPr lang="zh-CN" altLang="en-US" sz="2400" dirty="0"/>
              <a:t>方法（通常填写表格）</a:t>
            </a:r>
            <a:endParaRPr lang="en-US" altLang="zh-CN" sz="2400" dirty="0"/>
          </a:p>
          <a:p>
            <a:endParaRPr lang="en-US" altLang="zh-CN" sz="2400" dirty="0"/>
          </a:p>
          <a:p>
            <a:r>
              <a:rPr lang="en-US" altLang="zh-CN" sz="2400" dirty="0"/>
              <a:t>GET</a:t>
            </a:r>
            <a:r>
              <a:rPr lang="zh-CN" altLang="en-US" sz="2400" dirty="0"/>
              <a:t>方法（输入信息通过</a:t>
            </a:r>
            <a:r>
              <a:rPr lang="en-US" altLang="zh-CN" sz="2400" dirty="0"/>
              <a:t>request</a:t>
            </a:r>
            <a:r>
              <a:rPr lang="zh-CN" altLang="en-US" sz="2400" dirty="0"/>
              <a:t>行的</a:t>
            </a:r>
            <a:r>
              <a:rPr lang="en-US" altLang="zh-CN" sz="2400" dirty="0"/>
              <a:t>URL</a:t>
            </a:r>
            <a:r>
              <a:rPr lang="zh-CN" altLang="en-US" sz="2400" dirty="0"/>
              <a:t>字段上传）</a:t>
            </a:r>
          </a:p>
        </p:txBody>
      </p:sp>
    </p:spTree>
    <p:extLst>
      <p:ext uri="{BB962C8B-B14F-4D97-AF65-F5344CB8AC3E}">
        <p14:creationId xmlns:p14="http://schemas.microsoft.com/office/powerpoint/2010/main" val="1507181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wipe(down)">
                                      <p:cBhvr>
                                        <p:cTn id="1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847AE05-2A3B-8F44-F2D8-B5D3286B8454}"/>
              </a:ext>
            </a:extLst>
          </p:cNvPr>
          <p:cNvSpPr>
            <a:spLocks noGrp="1"/>
          </p:cNvSpPr>
          <p:nvPr>
            <p:ph type="title"/>
          </p:nvPr>
        </p:nvSpPr>
        <p:spPr/>
        <p:txBody>
          <a:bodyPr/>
          <a:lstStyle/>
          <a:p>
            <a:r>
              <a:rPr lang="en-US" altLang="zh-CN" dirty="0">
                <a:latin typeface="Times New Roman" panose="02020603050405020304" pitchFamily="18" charset="0"/>
                <a:cs typeface="Times New Roman" panose="02020603050405020304" pitchFamily="18" charset="0"/>
              </a:rPr>
              <a:t>cookie </a:t>
            </a:r>
            <a:r>
              <a:rPr lang="zh-CN" altLang="en-US" dirty="0">
                <a:latin typeface="Times New Roman" panose="02020603050405020304" pitchFamily="18" charset="0"/>
                <a:cs typeface="Times New Roman" panose="02020603050405020304" pitchFamily="18" charset="0"/>
              </a:rPr>
              <a:t>技术</a:t>
            </a:r>
          </a:p>
        </p:txBody>
      </p:sp>
      <p:sp>
        <p:nvSpPr>
          <p:cNvPr id="3" name="内容占位符 2">
            <a:extLst>
              <a:ext uri="{FF2B5EF4-FFF2-40B4-BE49-F238E27FC236}">
                <a16:creationId xmlns:a16="http://schemas.microsoft.com/office/drawing/2014/main" id="{F57D0564-614C-4416-0C83-A358E2E07899}"/>
              </a:ext>
            </a:extLst>
          </p:cNvPr>
          <p:cNvSpPr>
            <a:spLocks noGrp="1"/>
          </p:cNvSpPr>
          <p:nvPr>
            <p:ph idx="1"/>
          </p:nvPr>
        </p:nvSpPr>
        <p:spPr/>
        <p:txBody>
          <a:bodyPr/>
          <a:lstStyle/>
          <a:p>
            <a:r>
              <a:rPr lang="zh-CN" altLang="en-US" dirty="0"/>
              <a:t>某些网站为了辨别用户身份、进行</a:t>
            </a:r>
            <a:r>
              <a:rPr lang="en-US" altLang="zh-CN" dirty="0"/>
              <a:t>session</a:t>
            </a:r>
            <a:r>
              <a:rPr lang="zh-CN" altLang="en-US" dirty="0"/>
              <a:t>跟踪而储存在用户本地终端上的数据。</a:t>
            </a:r>
            <a:endParaRPr lang="en-US" altLang="zh-CN" dirty="0"/>
          </a:p>
          <a:p>
            <a:r>
              <a:rPr lang="en-US" altLang="zh-CN" dirty="0"/>
              <a:t>Cookie </a:t>
            </a:r>
            <a:r>
              <a:rPr lang="zh-CN" altLang="en-US" dirty="0"/>
              <a:t>的组件</a:t>
            </a:r>
            <a:endParaRPr lang="en-US" altLang="zh-CN" dirty="0"/>
          </a:p>
          <a:p>
            <a:pPr marL="0" indent="0">
              <a:buNone/>
            </a:pPr>
            <a:r>
              <a:rPr lang="en-US" altLang="zh-CN" dirty="0"/>
              <a:t>       </a:t>
            </a:r>
            <a:r>
              <a:rPr lang="en-US" altLang="zh-CN" dirty="0">
                <a:latin typeface="Times New Roman" panose="02020603050405020304" pitchFamily="18" charset="0"/>
                <a:cs typeface="Times New Roman" panose="02020603050405020304" pitchFamily="18" charset="0"/>
              </a:rPr>
              <a:t>1.HTTP</a:t>
            </a:r>
            <a:r>
              <a:rPr lang="zh-CN" altLang="en-US" dirty="0">
                <a:latin typeface="Times New Roman" panose="02020603050405020304" pitchFamily="18" charset="0"/>
                <a:cs typeface="Times New Roman" panose="02020603050405020304" pitchFamily="18" charset="0"/>
              </a:rPr>
              <a:t>响应消息的</a:t>
            </a:r>
            <a:r>
              <a:rPr lang="en-US" altLang="zh-CN" dirty="0">
                <a:latin typeface="Times New Roman" panose="02020603050405020304" pitchFamily="18" charset="0"/>
                <a:cs typeface="Times New Roman" panose="02020603050405020304" pitchFamily="18" charset="0"/>
              </a:rPr>
              <a:t>cookie</a:t>
            </a:r>
            <a:r>
              <a:rPr lang="zh-CN" altLang="en-US" dirty="0">
                <a:latin typeface="Times New Roman" panose="02020603050405020304" pitchFamily="18" charset="0"/>
                <a:cs typeface="Times New Roman" panose="02020603050405020304" pitchFamily="18" charset="0"/>
              </a:rPr>
              <a:t>头部行</a:t>
            </a:r>
            <a:endParaRPr lang="en-US" altLang="zh-CN" dirty="0">
              <a:latin typeface="Times New Roman" panose="02020603050405020304" pitchFamily="18" charset="0"/>
              <a:cs typeface="Times New Roman" panose="02020603050405020304" pitchFamily="18" charset="0"/>
            </a:endParaRPr>
          </a:p>
          <a:p>
            <a:pPr marL="0" indent="0">
              <a:buNone/>
            </a:pPr>
            <a:r>
              <a:rPr lang="en-US" altLang="zh-CN" dirty="0">
                <a:latin typeface="Times New Roman" panose="02020603050405020304" pitchFamily="18" charset="0"/>
                <a:cs typeface="Times New Roman" panose="02020603050405020304" pitchFamily="18" charset="0"/>
              </a:rPr>
              <a:t>        2.HTTP</a:t>
            </a:r>
            <a:r>
              <a:rPr lang="zh-CN" altLang="en-US" dirty="0">
                <a:latin typeface="Times New Roman" panose="02020603050405020304" pitchFamily="18" charset="0"/>
                <a:cs typeface="Times New Roman" panose="02020603050405020304" pitchFamily="18" charset="0"/>
              </a:rPr>
              <a:t>请求消息的</a:t>
            </a:r>
            <a:r>
              <a:rPr lang="en-US" altLang="zh-CN" dirty="0">
                <a:latin typeface="Times New Roman" panose="02020603050405020304" pitchFamily="18" charset="0"/>
                <a:cs typeface="Times New Roman" panose="02020603050405020304" pitchFamily="18" charset="0"/>
              </a:rPr>
              <a:t>cookie</a:t>
            </a:r>
            <a:r>
              <a:rPr lang="zh-CN" altLang="en-US" dirty="0">
                <a:latin typeface="Times New Roman" panose="02020603050405020304" pitchFamily="18" charset="0"/>
                <a:cs typeface="Times New Roman" panose="02020603050405020304" pitchFamily="18" charset="0"/>
              </a:rPr>
              <a:t>头部行</a:t>
            </a:r>
            <a:endParaRPr lang="en-US" altLang="zh-CN" dirty="0">
              <a:latin typeface="Times New Roman" panose="02020603050405020304" pitchFamily="18" charset="0"/>
              <a:cs typeface="Times New Roman" panose="02020603050405020304" pitchFamily="18" charset="0"/>
            </a:endParaRPr>
          </a:p>
          <a:p>
            <a:pPr marL="0" indent="0">
              <a:buNone/>
            </a:pPr>
            <a:r>
              <a:rPr lang="en-US" altLang="zh-CN" dirty="0">
                <a:latin typeface="Times New Roman" panose="02020603050405020304" pitchFamily="18" charset="0"/>
                <a:cs typeface="Times New Roman" panose="02020603050405020304" pitchFamily="18" charset="0"/>
              </a:rPr>
              <a:t>        3.</a:t>
            </a:r>
            <a:r>
              <a:rPr lang="zh-CN" altLang="en-US" dirty="0">
                <a:latin typeface="Times New Roman" panose="02020603050405020304" pitchFamily="18" charset="0"/>
                <a:cs typeface="Times New Roman" panose="02020603050405020304" pitchFamily="18" charset="0"/>
              </a:rPr>
              <a:t>浏览器管理的客户端主机上的</a:t>
            </a:r>
            <a:r>
              <a:rPr lang="en-US" altLang="zh-CN" dirty="0">
                <a:latin typeface="Times New Roman" panose="02020603050405020304" pitchFamily="18" charset="0"/>
                <a:cs typeface="Times New Roman" panose="02020603050405020304" pitchFamily="18" charset="0"/>
              </a:rPr>
              <a:t>cookie</a:t>
            </a:r>
            <a:r>
              <a:rPr lang="zh-CN" altLang="en-US" dirty="0">
                <a:latin typeface="Times New Roman" panose="02020603050405020304" pitchFamily="18" charset="0"/>
                <a:cs typeface="Times New Roman" panose="02020603050405020304" pitchFamily="18" charset="0"/>
              </a:rPr>
              <a:t>文件</a:t>
            </a:r>
            <a:endParaRPr lang="en-US" altLang="zh-CN" dirty="0">
              <a:latin typeface="Times New Roman" panose="02020603050405020304" pitchFamily="18" charset="0"/>
              <a:cs typeface="Times New Roman" panose="02020603050405020304" pitchFamily="18" charset="0"/>
            </a:endParaRPr>
          </a:p>
          <a:p>
            <a:pPr marL="0" indent="0">
              <a:buNone/>
            </a:pPr>
            <a:r>
              <a:rPr lang="en-US" altLang="zh-CN" dirty="0">
                <a:latin typeface="Times New Roman" panose="02020603050405020304" pitchFamily="18" charset="0"/>
                <a:cs typeface="Times New Roman" panose="02020603050405020304" pitchFamily="18" charset="0"/>
              </a:rPr>
              <a:t>        4.web</a:t>
            </a:r>
            <a:r>
              <a:rPr lang="zh-CN" altLang="en-US" dirty="0">
                <a:latin typeface="Times New Roman" panose="02020603050405020304" pitchFamily="18" charset="0"/>
                <a:cs typeface="Times New Roman" panose="02020603050405020304" pitchFamily="18" charset="0"/>
              </a:rPr>
              <a:t>服务器的后台数据库</a:t>
            </a:r>
            <a:endParaRPr lang="zh-CN" altLang="en-US" dirty="0"/>
          </a:p>
        </p:txBody>
      </p:sp>
    </p:spTree>
    <p:extLst>
      <p:ext uri="{BB962C8B-B14F-4D97-AF65-F5344CB8AC3E}">
        <p14:creationId xmlns:p14="http://schemas.microsoft.com/office/powerpoint/2010/main" val="12672099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167B34-EB49-9A21-BC5E-8F635A4335EB}"/>
              </a:ext>
            </a:extLst>
          </p:cNvPr>
          <p:cNvSpPr>
            <a:spLocks noGrp="1"/>
          </p:cNvSpPr>
          <p:nvPr>
            <p:ph type="title"/>
          </p:nvPr>
        </p:nvSpPr>
        <p:spPr/>
        <p:txBody>
          <a:bodyPr/>
          <a:lstStyle/>
          <a:p>
            <a:r>
              <a:rPr lang="en-US" altLang="zh-CN" dirty="0"/>
              <a:t>Cookie </a:t>
            </a:r>
            <a:r>
              <a:rPr lang="zh-CN" altLang="en-US" dirty="0"/>
              <a:t>技术</a:t>
            </a:r>
          </a:p>
        </p:txBody>
      </p:sp>
      <p:sp>
        <p:nvSpPr>
          <p:cNvPr id="3" name="内容占位符 2">
            <a:extLst>
              <a:ext uri="{FF2B5EF4-FFF2-40B4-BE49-F238E27FC236}">
                <a16:creationId xmlns:a16="http://schemas.microsoft.com/office/drawing/2014/main" id="{1F6D2220-22AA-D640-D9D5-C87BFF6BD651}"/>
              </a:ext>
            </a:extLst>
          </p:cNvPr>
          <p:cNvSpPr>
            <a:spLocks noGrp="1"/>
          </p:cNvSpPr>
          <p:nvPr>
            <p:ph idx="1"/>
          </p:nvPr>
        </p:nvSpPr>
        <p:spPr/>
        <p:txBody>
          <a:bodyPr/>
          <a:lstStyle/>
          <a:p>
            <a:r>
              <a:rPr lang="en-US" altLang="zh-CN" dirty="0"/>
              <a:t>Cookie</a:t>
            </a:r>
            <a:r>
              <a:rPr lang="zh-CN" altLang="en-US" dirty="0"/>
              <a:t>技术的原理：</a:t>
            </a:r>
          </a:p>
        </p:txBody>
      </p:sp>
      <p:pic>
        <p:nvPicPr>
          <p:cNvPr id="5" name="图片 4">
            <a:extLst>
              <a:ext uri="{FF2B5EF4-FFF2-40B4-BE49-F238E27FC236}">
                <a16:creationId xmlns:a16="http://schemas.microsoft.com/office/drawing/2014/main" id="{DFE51CEC-1B2E-08F2-A519-F2BDCC560A90}"/>
              </a:ext>
            </a:extLst>
          </p:cNvPr>
          <p:cNvPicPr>
            <a:picLocks noChangeAspect="1"/>
          </p:cNvPicPr>
          <p:nvPr/>
        </p:nvPicPr>
        <p:blipFill>
          <a:blip r:embed="rId2"/>
          <a:stretch>
            <a:fillRect/>
          </a:stretch>
        </p:blipFill>
        <p:spPr>
          <a:xfrm>
            <a:off x="1310572" y="2647803"/>
            <a:ext cx="7180542" cy="3794942"/>
          </a:xfrm>
          <a:prstGeom prst="rect">
            <a:avLst/>
          </a:prstGeom>
        </p:spPr>
      </p:pic>
      <p:sp>
        <p:nvSpPr>
          <p:cNvPr id="6" name="文本框 5">
            <a:extLst>
              <a:ext uri="{FF2B5EF4-FFF2-40B4-BE49-F238E27FC236}">
                <a16:creationId xmlns:a16="http://schemas.microsoft.com/office/drawing/2014/main" id="{4C339A75-62ED-81D6-A9F6-3076D7146AB8}"/>
              </a:ext>
            </a:extLst>
          </p:cNvPr>
          <p:cNvSpPr txBox="1"/>
          <p:nvPr/>
        </p:nvSpPr>
        <p:spPr>
          <a:xfrm>
            <a:off x="8947611" y="3599078"/>
            <a:ext cx="2248250" cy="1384995"/>
          </a:xfrm>
          <a:prstGeom prst="rect">
            <a:avLst/>
          </a:prstGeom>
          <a:noFill/>
        </p:spPr>
        <p:txBody>
          <a:bodyPr wrap="square" rtlCol="0">
            <a:spAutoFit/>
          </a:bodyPr>
          <a:lstStyle/>
          <a:p>
            <a:r>
              <a:rPr lang="en-US" altLang="zh-CN" sz="2800" b="1" dirty="0"/>
              <a:t>Cookie</a:t>
            </a:r>
            <a:r>
              <a:rPr lang="zh-CN" altLang="en-US" sz="2800" b="1" dirty="0"/>
              <a:t>技术的优势和缺点？</a:t>
            </a:r>
          </a:p>
        </p:txBody>
      </p:sp>
    </p:spTree>
    <p:extLst>
      <p:ext uri="{BB962C8B-B14F-4D97-AF65-F5344CB8AC3E}">
        <p14:creationId xmlns:p14="http://schemas.microsoft.com/office/powerpoint/2010/main" val="2962523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1000" fill="hold"/>
                                        <p:tgtEl>
                                          <p:spTgt spid="6"/>
                                        </p:tgtEl>
                                        <p:attrNameLst>
                                          <p:attrName>ppt_w</p:attrName>
                                        </p:attrNameLst>
                                      </p:cBhvr>
                                      <p:tavLst>
                                        <p:tav tm="0">
                                          <p:val>
                                            <p:fltVal val="0"/>
                                          </p:val>
                                        </p:tav>
                                        <p:tav tm="100000">
                                          <p:val>
                                            <p:strVal val="#ppt_w"/>
                                          </p:val>
                                        </p:tav>
                                      </p:tavLst>
                                    </p:anim>
                                    <p:anim calcmode="lin" valueType="num">
                                      <p:cBhvr>
                                        <p:cTn id="8" dur="1000" fill="hold"/>
                                        <p:tgtEl>
                                          <p:spTgt spid="6"/>
                                        </p:tgtEl>
                                        <p:attrNameLst>
                                          <p:attrName>ppt_h</p:attrName>
                                        </p:attrNameLst>
                                      </p:cBhvr>
                                      <p:tavLst>
                                        <p:tav tm="0">
                                          <p:val>
                                            <p:fltVal val="0"/>
                                          </p:val>
                                        </p:tav>
                                        <p:tav tm="100000">
                                          <p:val>
                                            <p:strVal val="#ppt_h"/>
                                          </p:val>
                                        </p:tav>
                                      </p:tavLst>
                                    </p:anim>
                                    <p:anim calcmode="lin" valueType="num">
                                      <p:cBhvr>
                                        <p:cTn id="9" dur="1000" fill="hold"/>
                                        <p:tgtEl>
                                          <p:spTgt spid="6"/>
                                        </p:tgtEl>
                                        <p:attrNameLst>
                                          <p:attrName>style.rotation</p:attrName>
                                        </p:attrNameLst>
                                      </p:cBhvr>
                                      <p:tavLst>
                                        <p:tav tm="0">
                                          <p:val>
                                            <p:fltVal val="90"/>
                                          </p:val>
                                        </p:tav>
                                        <p:tav tm="100000">
                                          <p:val>
                                            <p:fltVal val="0"/>
                                          </p:val>
                                        </p:tav>
                                      </p:tavLst>
                                    </p:anim>
                                    <p:animEffect transition="in" filter="fade">
                                      <p:cBhvr>
                                        <p:cTn id="10"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3DA13D-2C77-2193-FCF0-25DE70324703}"/>
              </a:ext>
            </a:extLst>
          </p:cNvPr>
          <p:cNvSpPr>
            <a:spLocks noGrp="1"/>
          </p:cNvSpPr>
          <p:nvPr>
            <p:ph type="title"/>
          </p:nvPr>
        </p:nvSpPr>
        <p:spPr>
          <a:xfrm>
            <a:off x="470067" y="342420"/>
            <a:ext cx="9603275" cy="1049235"/>
          </a:xfrm>
        </p:spPr>
        <p:txBody>
          <a:bodyPr/>
          <a:lstStyle/>
          <a:p>
            <a:r>
              <a:rPr lang="en-US" altLang="zh-CN" dirty="0"/>
              <a:t>Web</a:t>
            </a:r>
            <a:r>
              <a:rPr lang="zh-CN" altLang="en-US" dirty="0"/>
              <a:t>缓存技术</a:t>
            </a:r>
          </a:p>
        </p:txBody>
      </p:sp>
      <p:sp>
        <p:nvSpPr>
          <p:cNvPr id="3" name="内容占位符 2">
            <a:extLst>
              <a:ext uri="{FF2B5EF4-FFF2-40B4-BE49-F238E27FC236}">
                <a16:creationId xmlns:a16="http://schemas.microsoft.com/office/drawing/2014/main" id="{756E55FE-EEC9-D539-5B1B-FFF7A75B1EE8}"/>
              </a:ext>
            </a:extLst>
          </p:cNvPr>
          <p:cNvSpPr>
            <a:spLocks noGrp="1"/>
          </p:cNvSpPr>
          <p:nvPr>
            <p:ph idx="1"/>
          </p:nvPr>
        </p:nvSpPr>
        <p:spPr>
          <a:xfrm>
            <a:off x="327171" y="2015732"/>
            <a:ext cx="4462943" cy="3450613"/>
          </a:xfrm>
        </p:spPr>
        <p:txBody>
          <a:bodyPr/>
          <a:lstStyle/>
          <a:p>
            <a:r>
              <a:rPr lang="en-US" altLang="zh-CN" dirty="0"/>
              <a:t>Web</a:t>
            </a:r>
            <a:r>
              <a:rPr lang="zh-CN" altLang="en-US" dirty="0"/>
              <a:t>缓存技术的原理</a:t>
            </a:r>
          </a:p>
        </p:txBody>
      </p:sp>
      <p:sp>
        <p:nvSpPr>
          <p:cNvPr id="4" name="文本框 3">
            <a:extLst>
              <a:ext uri="{FF2B5EF4-FFF2-40B4-BE49-F238E27FC236}">
                <a16:creationId xmlns:a16="http://schemas.microsoft.com/office/drawing/2014/main" id="{3830C942-E2A8-244C-FC6B-DE41D00A19F3}"/>
              </a:ext>
            </a:extLst>
          </p:cNvPr>
          <p:cNvSpPr txBox="1"/>
          <p:nvPr/>
        </p:nvSpPr>
        <p:spPr>
          <a:xfrm>
            <a:off x="2227123" y="947956"/>
            <a:ext cx="7846219" cy="584775"/>
          </a:xfrm>
          <a:prstGeom prst="rect">
            <a:avLst/>
          </a:prstGeom>
          <a:noFill/>
        </p:spPr>
        <p:txBody>
          <a:bodyPr wrap="square" rtlCol="0">
            <a:spAutoFit/>
          </a:bodyPr>
          <a:lstStyle/>
          <a:p>
            <a:r>
              <a:rPr lang="zh-CN" altLang="en-US" sz="3200" dirty="0">
                <a:solidFill>
                  <a:srgbClr val="FF0000"/>
                </a:solidFill>
              </a:rPr>
              <a:t>在不访问服务器的前提下实现</a:t>
            </a:r>
            <a:r>
              <a:rPr lang="en-US" altLang="zh-CN" sz="3200" dirty="0">
                <a:solidFill>
                  <a:srgbClr val="FF0000"/>
                </a:solidFill>
              </a:rPr>
              <a:t>HTTP</a:t>
            </a:r>
            <a:r>
              <a:rPr lang="zh-CN" altLang="en-US" sz="3200" dirty="0">
                <a:solidFill>
                  <a:srgbClr val="FF0000"/>
                </a:solidFill>
              </a:rPr>
              <a:t>请求</a:t>
            </a:r>
          </a:p>
        </p:txBody>
      </p:sp>
      <p:pic>
        <p:nvPicPr>
          <p:cNvPr id="6" name="图片 5">
            <a:extLst>
              <a:ext uri="{FF2B5EF4-FFF2-40B4-BE49-F238E27FC236}">
                <a16:creationId xmlns:a16="http://schemas.microsoft.com/office/drawing/2014/main" id="{D07F9A01-CA79-627F-3826-EF00E3A4A76B}"/>
              </a:ext>
            </a:extLst>
          </p:cNvPr>
          <p:cNvPicPr>
            <a:picLocks noChangeAspect="1"/>
          </p:cNvPicPr>
          <p:nvPr/>
        </p:nvPicPr>
        <p:blipFill>
          <a:blip r:embed="rId2"/>
          <a:stretch>
            <a:fillRect/>
          </a:stretch>
        </p:blipFill>
        <p:spPr>
          <a:xfrm>
            <a:off x="588681" y="2680402"/>
            <a:ext cx="3276884" cy="2872989"/>
          </a:xfrm>
          <a:prstGeom prst="rect">
            <a:avLst/>
          </a:prstGeom>
        </p:spPr>
      </p:pic>
      <p:sp>
        <p:nvSpPr>
          <p:cNvPr id="7" name="内容占位符 2">
            <a:extLst>
              <a:ext uri="{FF2B5EF4-FFF2-40B4-BE49-F238E27FC236}">
                <a16:creationId xmlns:a16="http://schemas.microsoft.com/office/drawing/2014/main" id="{69BB5C6E-1385-B1BB-8FAA-F312A941E71B}"/>
              </a:ext>
            </a:extLst>
          </p:cNvPr>
          <p:cNvSpPr txBox="1">
            <a:spLocks/>
          </p:cNvSpPr>
          <p:nvPr/>
        </p:nvSpPr>
        <p:spPr>
          <a:xfrm>
            <a:off x="5496186" y="2102778"/>
            <a:ext cx="4462943" cy="3450613"/>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r>
              <a:rPr lang="en-US" altLang="zh-CN" dirty="0"/>
              <a:t>Web</a:t>
            </a:r>
            <a:r>
              <a:rPr lang="zh-CN" altLang="en-US" dirty="0"/>
              <a:t>缓存技术的问题</a:t>
            </a:r>
            <a:endParaRPr lang="en-US" altLang="zh-CN" dirty="0"/>
          </a:p>
          <a:p>
            <a:pPr marL="0" indent="0">
              <a:buNone/>
            </a:pPr>
            <a:r>
              <a:rPr lang="zh-CN" altLang="en-US" dirty="0">
                <a:solidFill>
                  <a:srgbClr val="FF0000"/>
                </a:solidFill>
              </a:rPr>
              <a:t>能否保证缓存服务器中的信息版本与原始服务器一致？</a:t>
            </a:r>
            <a:endParaRPr lang="en-US" altLang="zh-CN" dirty="0">
              <a:solidFill>
                <a:srgbClr val="FF0000"/>
              </a:solidFill>
            </a:endParaRPr>
          </a:p>
          <a:p>
            <a:pPr marL="0" indent="0">
              <a:buNone/>
            </a:pPr>
            <a:r>
              <a:rPr lang="zh-CN" altLang="en-US" dirty="0">
                <a:solidFill>
                  <a:srgbClr val="FF0000"/>
                </a:solidFill>
              </a:rPr>
              <a:t>（比如新闻的时效性）</a:t>
            </a:r>
            <a:endParaRPr lang="en-US" altLang="zh-CN" dirty="0"/>
          </a:p>
          <a:p>
            <a:r>
              <a:rPr lang="zh-CN" altLang="en-US" dirty="0"/>
              <a:t>利用条件性</a:t>
            </a:r>
            <a:r>
              <a:rPr lang="en-US" altLang="zh-CN" dirty="0"/>
              <a:t>GET</a:t>
            </a:r>
          </a:p>
          <a:p>
            <a:pPr marL="0" indent="0">
              <a:buNone/>
            </a:pPr>
            <a:endParaRPr lang="en-US" altLang="zh-CN" dirty="0">
              <a:solidFill>
                <a:srgbClr val="FF0000"/>
              </a:solidFill>
            </a:endParaRPr>
          </a:p>
        </p:txBody>
      </p:sp>
      <p:pic>
        <p:nvPicPr>
          <p:cNvPr id="9" name="图片 8">
            <a:extLst>
              <a:ext uri="{FF2B5EF4-FFF2-40B4-BE49-F238E27FC236}">
                <a16:creationId xmlns:a16="http://schemas.microsoft.com/office/drawing/2014/main" id="{5C73E861-E0AB-552C-31B2-0CD481F4E5DF}"/>
              </a:ext>
            </a:extLst>
          </p:cNvPr>
          <p:cNvPicPr>
            <a:picLocks noChangeAspect="1"/>
          </p:cNvPicPr>
          <p:nvPr/>
        </p:nvPicPr>
        <p:blipFill>
          <a:blip r:embed="rId3"/>
          <a:stretch>
            <a:fillRect/>
          </a:stretch>
        </p:blipFill>
        <p:spPr>
          <a:xfrm>
            <a:off x="8172084" y="3187003"/>
            <a:ext cx="3574090" cy="3436918"/>
          </a:xfrm>
          <a:prstGeom prst="rect">
            <a:avLst/>
          </a:prstGeom>
        </p:spPr>
      </p:pic>
    </p:spTree>
    <p:extLst>
      <p:ext uri="{BB962C8B-B14F-4D97-AF65-F5344CB8AC3E}">
        <p14:creationId xmlns:p14="http://schemas.microsoft.com/office/powerpoint/2010/main" val="646832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E82241-4367-13C9-5A38-77A56D24B04C}"/>
              </a:ext>
            </a:extLst>
          </p:cNvPr>
          <p:cNvSpPr>
            <a:spLocks noGrp="1"/>
          </p:cNvSpPr>
          <p:nvPr>
            <p:ph type="ctrTitle"/>
          </p:nvPr>
        </p:nvSpPr>
        <p:spPr>
          <a:xfrm>
            <a:off x="4125157" y="2416175"/>
            <a:ext cx="3941686" cy="1470025"/>
          </a:xfrm>
        </p:spPr>
        <p:txBody>
          <a:bodyPr/>
          <a:lstStyle/>
          <a:p>
            <a:r>
              <a:rPr lang="en-US" altLang="zh-CN" dirty="0">
                <a:latin typeface="Times New Roman" panose="02020603050405020304" pitchFamily="18" charset="0"/>
                <a:cs typeface="Times New Roman" panose="02020603050405020304" pitchFamily="18" charset="0"/>
              </a:rPr>
              <a:t>2.4 Email</a:t>
            </a:r>
            <a:r>
              <a:rPr lang="zh-CN" altLang="en-US" dirty="0"/>
              <a:t>应用</a:t>
            </a:r>
          </a:p>
        </p:txBody>
      </p:sp>
      <p:sp>
        <p:nvSpPr>
          <p:cNvPr id="3" name="副标题 2">
            <a:extLst>
              <a:ext uri="{FF2B5EF4-FFF2-40B4-BE49-F238E27FC236}">
                <a16:creationId xmlns:a16="http://schemas.microsoft.com/office/drawing/2014/main" id="{5FD7011B-D5FF-5B1E-4DF8-728A3941544A}"/>
              </a:ext>
            </a:extLst>
          </p:cNvPr>
          <p:cNvSpPr>
            <a:spLocks noGrp="1"/>
          </p:cNvSpPr>
          <p:nvPr>
            <p:ph type="subTitle" idx="1"/>
          </p:nvPr>
        </p:nvSpPr>
        <p:spPr>
          <a:xfrm>
            <a:off x="1171852" y="4269049"/>
            <a:ext cx="2760955" cy="765699"/>
          </a:xfrm>
        </p:spPr>
        <p:txBody>
          <a:bodyPr/>
          <a:lstStyle/>
          <a:p>
            <a:r>
              <a:rPr lang="zh-CN" altLang="en-US" dirty="0"/>
              <a:t>主讲人：秦浩伦</a:t>
            </a:r>
          </a:p>
        </p:txBody>
      </p:sp>
    </p:spTree>
    <p:extLst>
      <p:ext uri="{BB962C8B-B14F-4D97-AF65-F5344CB8AC3E}">
        <p14:creationId xmlns:p14="http://schemas.microsoft.com/office/powerpoint/2010/main" val="124749685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nvSpPr>
        <p:spPr>
          <a:xfrm>
            <a:off x="273685" y="228600"/>
            <a:ext cx="3015615" cy="460375"/>
          </a:xfrm>
          <a:prstGeom prst="rect">
            <a:avLst/>
          </a:prstGeom>
          <a:noFill/>
        </p:spPr>
        <p:txBody>
          <a:bodyPr wrap="square" rtlCol="0">
            <a:spAutoFit/>
          </a:bodyPr>
          <a:lstStyle/>
          <a:p>
            <a:r>
              <a:rPr lang="en-US" altLang="zh-CN" sz="2400" b="1">
                <a:solidFill>
                  <a:schemeClr val="tx1">
                    <a:lumMod val="65000"/>
                    <a:lumOff val="35000"/>
                  </a:schemeClr>
                </a:solidFill>
                <a:latin typeface="微软雅黑" panose="020B0503020204020204" charset="-122"/>
                <a:ea typeface="微软雅黑" panose="020B0503020204020204" charset="-122"/>
                <a:sym typeface="+mn-ea"/>
              </a:rPr>
              <a:t>Email</a:t>
            </a:r>
            <a:r>
              <a:rPr lang="zh-CN" altLang="en-US" sz="2400" b="1">
                <a:solidFill>
                  <a:schemeClr val="tx1">
                    <a:lumMod val="65000"/>
                    <a:lumOff val="35000"/>
                  </a:schemeClr>
                </a:solidFill>
                <a:latin typeface="微软雅黑" panose="020B0503020204020204" charset="-122"/>
                <a:ea typeface="微软雅黑" panose="020B0503020204020204" charset="-122"/>
                <a:sym typeface="+mn-ea"/>
              </a:rPr>
              <a:t>应用的构成</a:t>
            </a:r>
          </a:p>
        </p:txBody>
      </p:sp>
      <p:sp>
        <p:nvSpPr>
          <p:cNvPr id="6" name="矩形 5"/>
          <p:cNvSpPr/>
          <p:nvPr/>
        </p:nvSpPr>
        <p:spPr>
          <a:xfrm>
            <a:off x="-3175" y="236220"/>
            <a:ext cx="119380" cy="473075"/>
          </a:xfrm>
          <a:prstGeom prst="rect">
            <a:avLst/>
          </a:prstGeom>
          <a:solidFill>
            <a:srgbClr val="A673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137795" y="236220"/>
            <a:ext cx="97790" cy="473075"/>
          </a:xfrm>
          <a:prstGeom prst="rect">
            <a:avLst/>
          </a:prstGeom>
          <a:solidFill>
            <a:srgbClr val="A673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任意多边形 4"/>
          <p:cNvSpPr/>
          <p:nvPr/>
        </p:nvSpPr>
        <p:spPr>
          <a:xfrm>
            <a:off x="2122145" y="1712783"/>
            <a:ext cx="2093383" cy="4145779"/>
          </a:xfrm>
          <a:custGeom>
            <a:avLst/>
            <a:gdLst>
              <a:gd name="connsiteX0" fmla="*/ 23404 w 2390620"/>
              <a:gd name="connsiteY0" fmla="*/ 0 h 4734432"/>
              <a:gd name="connsiteX1" fmla="*/ 2390620 w 2390620"/>
              <a:gd name="connsiteY1" fmla="*/ 2367216 h 4734432"/>
              <a:gd name="connsiteX2" fmla="*/ 23404 w 2390620"/>
              <a:gd name="connsiteY2" fmla="*/ 4734432 h 4734432"/>
              <a:gd name="connsiteX3" fmla="*/ 0 w 2390620"/>
              <a:gd name="connsiteY3" fmla="*/ 4733250 h 4734432"/>
              <a:gd name="connsiteX4" fmla="*/ 0 w 2390620"/>
              <a:gd name="connsiteY4" fmla="*/ 1182 h 4734432"/>
              <a:gd name="connsiteX5" fmla="*/ 23404 w 2390620"/>
              <a:gd name="connsiteY5" fmla="*/ 0 h 4734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90620" h="4734432">
                <a:moveTo>
                  <a:pt x="23404" y="0"/>
                </a:moveTo>
                <a:cubicBezTo>
                  <a:pt x="1330781" y="0"/>
                  <a:pt x="2390620" y="1059839"/>
                  <a:pt x="2390620" y="2367216"/>
                </a:cubicBezTo>
                <a:cubicBezTo>
                  <a:pt x="2390620" y="3674593"/>
                  <a:pt x="1330781" y="4734432"/>
                  <a:pt x="23404" y="4734432"/>
                </a:cubicBezTo>
                <a:lnTo>
                  <a:pt x="0" y="4733250"/>
                </a:lnTo>
                <a:lnTo>
                  <a:pt x="0" y="1182"/>
                </a:lnTo>
                <a:lnTo>
                  <a:pt x="23404" y="0"/>
                </a:lnTo>
                <a:close/>
              </a:path>
            </a:pathLst>
          </a:custGeom>
          <a:noFill/>
          <a:ln>
            <a:solidFill>
              <a:srgbClr val="3E8F84"/>
            </a:solidFill>
          </a:ln>
          <a:extLst>
            <a:ext uri="{909E8E84-426E-40DD-AFC4-6F175D3DCCD1}">
              <a14:hiddenFill xmlns:a14="http://schemas.microsoft.com/office/drawing/2010/main">
                <a:solidFill>
                  <a:srgbClr val="497C59"/>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a:off x="-79375" y="1708337"/>
            <a:ext cx="4147537" cy="414753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a:latin typeface="微软雅黑" panose="020B0503020204020204" charset="-122"/>
                <a:ea typeface="微软雅黑" panose="020B0503020204020204" charset="-122"/>
              </a:rPr>
              <a:t>关键词</a:t>
            </a:r>
          </a:p>
        </p:txBody>
      </p:sp>
      <p:cxnSp>
        <p:nvCxnSpPr>
          <p:cNvPr id="13" name="直接连接符 12"/>
          <p:cNvCxnSpPr/>
          <p:nvPr/>
        </p:nvCxnSpPr>
        <p:spPr>
          <a:xfrm>
            <a:off x="3089901" y="1986501"/>
            <a:ext cx="2532410" cy="0"/>
          </a:xfrm>
          <a:prstGeom prst="line">
            <a:avLst/>
          </a:prstGeom>
          <a:ln>
            <a:solidFill>
              <a:srgbClr val="3E8F84"/>
            </a:solidFill>
          </a:ln>
          <a:effectLst/>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4283402" y="3824645"/>
            <a:ext cx="2532410" cy="0"/>
          </a:xfrm>
          <a:prstGeom prst="line">
            <a:avLst/>
          </a:prstGeom>
          <a:solidFill>
            <a:srgbClr val="A67346"/>
          </a:solidFill>
          <a:ln>
            <a:solidFill>
              <a:srgbClr val="A67346"/>
            </a:solidFill>
          </a:ln>
          <a:effectLst/>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3358207" y="5602888"/>
            <a:ext cx="2532410" cy="0"/>
          </a:xfrm>
          <a:prstGeom prst="line">
            <a:avLst/>
          </a:prstGeom>
          <a:ln>
            <a:solidFill>
              <a:srgbClr val="3E8F84"/>
            </a:solidFill>
          </a:ln>
          <a:effectLst/>
        </p:spPr>
        <p:style>
          <a:lnRef idx="1">
            <a:schemeClr val="accent1"/>
          </a:lnRef>
          <a:fillRef idx="0">
            <a:schemeClr val="accent1"/>
          </a:fillRef>
          <a:effectRef idx="0">
            <a:schemeClr val="accent1"/>
          </a:effectRef>
          <a:fontRef idx="minor">
            <a:schemeClr val="tx1"/>
          </a:fontRef>
        </p:style>
      </p:cxnSp>
      <p:sp>
        <p:nvSpPr>
          <p:cNvPr id="17" name="椭圆 16"/>
          <p:cNvSpPr/>
          <p:nvPr/>
        </p:nvSpPr>
        <p:spPr>
          <a:xfrm>
            <a:off x="5502942" y="1593414"/>
            <a:ext cx="786174" cy="786174"/>
          </a:xfrm>
          <a:prstGeom prst="ellipse">
            <a:avLst/>
          </a:prstGeom>
          <a:solidFill>
            <a:srgbClr val="3E8F8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latin typeface="微软雅黑" panose="020B0503020204020204" charset="-122"/>
                <a:ea typeface="微软雅黑" panose="020B0503020204020204" charset="-122"/>
              </a:rPr>
              <a:t>1</a:t>
            </a:r>
            <a:endParaRPr lang="zh-CN" altLang="en-US" sz="3200" dirty="0">
              <a:latin typeface="微软雅黑" panose="020B0503020204020204" charset="-122"/>
              <a:ea typeface="微软雅黑" panose="020B0503020204020204" charset="-122"/>
            </a:endParaRPr>
          </a:p>
        </p:txBody>
      </p:sp>
      <p:sp>
        <p:nvSpPr>
          <p:cNvPr id="18" name="椭圆 17"/>
          <p:cNvSpPr/>
          <p:nvPr/>
        </p:nvSpPr>
        <p:spPr>
          <a:xfrm>
            <a:off x="6603098" y="3440448"/>
            <a:ext cx="786174" cy="786174"/>
          </a:xfrm>
          <a:prstGeom prst="ellipse">
            <a:avLst/>
          </a:prstGeom>
          <a:solidFill>
            <a:srgbClr val="A6734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latin typeface="微软雅黑" panose="020B0503020204020204" charset="-122"/>
                <a:ea typeface="微软雅黑" panose="020B0503020204020204" charset="-122"/>
              </a:rPr>
              <a:t>2</a:t>
            </a:r>
            <a:endParaRPr lang="zh-CN" altLang="en-US" sz="3200" dirty="0">
              <a:latin typeface="微软雅黑" panose="020B0503020204020204" charset="-122"/>
              <a:ea typeface="微软雅黑" panose="020B0503020204020204" charset="-122"/>
            </a:endParaRPr>
          </a:p>
        </p:txBody>
      </p:sp>
      <p:sp>
        <p:nvSpPr>
          <p:cNvPr id="19" name="椭圆 18"/>
          <p:cNvSpPr/>
          <p:nvPr/>
        </p:nvSpPr>
        <p:spPr>
          <a:xfrm>
            <a:off x="5890628" y="5209677"/>
            <a:ext cx="786174" cy="786174"/>
          </a:xfrm>
          <a:prstGeom prst="ellipse">
            <a:avLst/>
          </a:prstGeom>
          <a:solidFill>
            <a:srgbClr val="3E8F8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latin typeface="微软雅黑" panose="020B0503020204020204" charset="-122"/>
                <a:ea typeface="微软雅黑" panose="020B0503020204020204" charset="-122"/>
              </a:rPr>
              <a:t>3</a:t>
            </a:r>
            <a:endParaRPr lang="zh-CN" altLang="en-US" sz="3200" dirty="0">
              <a:latin typeface="微软雅黑" panose="020B0503020204020204" charset="-122"/>
              <a:ea typeface="微软雅黑" panose="020B0503020204020204" charset="-122"/>
            </a:endParaRPr>
          </a:p>
        </p:txBody>
      </p:sp>
      <p:sp>
        <p:nvSpPr>
          <p:cNvPr id="23" name="文本框 22"/>
          <p:cNvSpPr txBox="1"/>
          <p:nvPr/>
        </p:nvSpPr>
        <p:spPr>
          <a:xfrm>
            <a:off x="6481445" y="1795145"/>
            <a:ext cx="4315460" cy="73723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0" algn="l"/>
            <a:r>
              <a:rPr lang="zh-CN" altLang="en-US" sz="1400" kern="0" noProof="0" dirty="0">
                <a:ln>
                  <a:noFill/>
                </a:ln>
                <a:solidFill>
                  <a:schemeClr val="tx1">
                    <a:lumMod val="75000"/>
                    <a:lumOff val="25000"/>
                  </a:schemeClr>
                </a:solidFill>
                <a:uLnTx/>
                <a:uFillTx/>
                <a:latin typeface="微软雅黑" panose="020B0503020204020204" charset="-122"/>
                <a:ea typeface="微软雅黑" panose="020B0503020204020204" charset="-122"/>
                <a:sym typeface="+mn-ea"/>
              </a:rPr>
              <a:t>读、写Email消息</a:t>
            </a:r>
            <a:r>
              <a:rPr lang="en-US" altLang="zh-CN" sz="1400" kern="0" noProof="0" dirty="0">
                <a:ln>
                  <a:noFill/>
                </a:ln>
                <a:solidFill>
                  <a:schemeClr val="tx1">
                    <a:lumMod val="75000"/>
                    <a:lumOff val="25000"/>
                  </a:schemeClr>
                </a:solidFill>
                <a:uLnTx/>
                <a:uFillTx/>
                <a:latin typeface="微软雅黑" panose="020B0503020204020204" charset="-122"/>
                <a:ea typeface="微软雅黑" panose="020B0503020204020204" charset="-122"/>
                <a:sym typeface="+mn-ea"/>
              </a:rPr>
              <a:t>,与服务器交互，收、发Email消息.</a:t>
            </a:r>
          </a:p>
          <a:p>
            <a:pPr indent="0" algn="l"/>
            <a:r>
              <a:rPr lang="zh-CN" altLang="en-US" sz="1400" kern="0" noProof="0" dirty="0">
                <a:ln>
                  <a:noFill/>
                </a:ln>
                <a:solidFill>
                  <a:schemeClr val="tx1">
                    <a:lumMod val="75000"/>
                    <a:lumOff val="25000"/>
                  </a:schemeClr>
                </a:solidFill>
                <a:uLnTx/>
                <a:uFillTx/>
                <a:latin typeface="微软雅黑" panose="020B0503020204020204" charset="-122"/>
                <a:ea typeface="微软雅黑" panose="020B0503020204020204" charset="-122"/>
                <a:sym typeface="+mn-ea"/>
              </a:rPr>
              <a:t>例如Outlook, Foxmail, Thunderbird等，和</a:t>
            </a:r>
            <a:r>
              <a:rPr lang="en-US" altLang="zh-CN" sz="1400" kern="0" noProof="0" dirty="0">
                <a:ln>
                  <a:noFill/>
                </a:ln>
                <a:solidFill>
                  <a:schemeClr val="tx1">
                    <a:lumMod val="75000"/>
                    <a:lumOff val="25000"/>
                  </a:schemeClr>
                </a:solidFill>
                <a:uLnTx/>
                <a:uFillTx/>
                <a:latin typeface="微软雅黑" panose="020B0503020204020204" charset="-122"/>
                <a:ea typeface="微软雅黑" panose="020B0503020204020204" charset="-122"/>
                <a:sym typeface="+mn-ea"/>
              </a:rPr>
              <a:t>web</a:t>
            </a:r>
            <a:r>
              <a:rPr lang="zh-CN" altLang="en-US" sz="1400" kern="0" noProof="0" dirty="0">
                <a:ln>
                  <a:noFill/>
                </a:ln>
                <a:solidFill>
                  <a:schemeClr val="tx1">
                    <a:lumMod val="75000"/>
                    <a:lumOff val="25000"/>
                  </a:schemeClr>
                </a:solidFill>
                <a:uLnTx/>
                <a:uFillTx/>
                <a:latin typeface="微软雅黑" panose="020B0503020204020204" charset="-122"/>
                <a:ea typeface="微软雅黑" panose="020B0503020204020204" charset="-122"/>
                <a:sym typeface="+mn-ea"/>
              </a:rPr>
              <a:t>客户端（</a:t>
            </a:r>
            <a:r>
              <a:rPr lang="en-US" altLang="zh-CN" sz="1400" kern="0" noProof="0" dirty="0">
                <a:ln>
                  <a:noFill/>
                </a:ln>
                <a:solidFill>
                  <a:schemeClr val="tx1">
                    <a:lumMod val="75000"/>
                    <a:lumOff val="25000"/>
                  </a:schemeClr>
                </a:solidFill>
                <a:uLnTx/>
                <a:uFillTx/>
                <a:latin typeface="微软雅黑" panose="020B0503020204020204" charset="-122"/>
                <a:ea typeface="微软雅黑" panose="020B0503020204020204" charset="-122"/>
                <a:sym typeface="+mn-ea"/>
              </a:rPr>
              <a:t>QQ</a:t>
            </a:r>
            <a:r>
              <a:rPr lang="zh-CN" altLang="en-US" sz="1400" kern="0" noProof="0" dirty="0">
                <a:ln>
                  <a:noFill/>
                </a:ln>
                <a:solidFill>
                  <a:schemeClr val="tx1">
                    <a:lumMod val="75000"/>
                    <a:lumOff val="25000"/>
                  </a:schemeClr>
                </a:solidFill>
                <a:uLnTx/>
                <a:uFillTx/>
                <a:latin typeface="微软雅黑" panose="020B0503020204020204" charset="-122"/>
                <a:ea typeface="微软雅黑" panose="020B0503020204020204" charset="-122"/>
                <a:sym typeface="+mn-ea"/>
              </a:rPr>
              <a:t>，</a:t>
            </a:r>
            <a:r>
              <a:rPr lang="en-US" altLang="zh-CN" sz="1400" kern="0" noProof="0" dirty="0">
                <a:ln>
                  <a:noFill/>
                </a:ln>
                <a:solidFill>
                  <a:schemeClr val="tx1">
                    <a:lumMod val="75000"/>
                    <a:lumOff val="25000"/>
                  </a:schemeClr>
                </a:solidFill>
                <a:uLnTx/>
                <a:uFillTx/>
                <a:latin typeface="微软雅黑" panose="020B0503020204020204" charset="-122"/>
                <a:ea typeface="微软雅黑" panose="020B0503020204020204" charset="-122"/>
                <a:sym typeface="+mn-ea"/>
              </a:rPr>
              <a:t>163</a:t>
            </a:r>
            <a:r>
              <a:rPr lang="zh-CN" altLang="en-US" sz="1400" kern="0" noProof="0" dirty="0">
                <a:ln>
                  <a:noFill/>
                </a:ln>
                <a:solidFill>
                  <a:schemeClr val="tx1">
                    <a:lumMod val="75000"/>
                    <a:lumOff val="25000"/>
                  </a:schemeClr>
                </a:solidFill>
                <a:uLnTx/>
                <a:uFillTx/>
                <a:latin typeface="微软雅黑" panose="020B0503020204020204" charset="-122"/>
                <a:ea typeface="微软雅黑" panose="020B0503020204020204" charset="-122"/>
                <a:sym typeface="+mn-ea"/>
              </a:rPr>
              <a:t>）</a:t>
            </a:r>
          </a:p>
        </p:txBody>
      </p:sp>
      <p:sp>
        <p:nvSpPr>
          <p:cNvPr id="24" name="文本框 23"/>
          <p:cNvSpPr txBox="1"/>
          <p:nvPr/>
        </p:nvSpPr>
        <p:spPr>
          <a:xfrm>
            <a:off x="6481445" y="1450340"/>
            <a:ext cx="1983105" cy="39878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0" algn="l"/>
            <a:r>
              <a:rPr lang="zh-CN" altLang="en-US" sz="2000" b="1" kern="0" noProof="0" dirty="0">
                <a:ln>
                  <a:noFill/>
                </a:ln>
                <a:solidFill>
                  <a:schemeClr val="tx1">
                    <a:lumMod val="75000"/>
                    <a:lumOff val="25000"/>
                  </a:schemeClr>
                </a:solidFill>
                <a:uLnTx/>
                <a:uFillTx/>
                <a:latin typeface="微软雅黑" panose="020B0503020204020204" charset="-122"/>
                <a:ea typeface="微软雅黑" panose="020B0503020204020204" charset="-122"/>
                <a:sym typeface="+mn-ea"/>
              </a:rPr>
              <a:t>邮件客户端</a:t>
            </a:r>
          </a:p>
        </p:txBody>
      </p:sp>
      <p:sp>
        <p:nvSpPr>
          <p:cNvPr id="25" name="文本框 24"/>
          <p:cNvSpPr txBox="1"/>
          <p:nvPr/>
        </p:nvSpPr>
        <p:spPr>
          <a:xfrm>
            <a:off x="7389495" y="3738245"/>
            <a:ext cx="4315460" cy="95313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0" algn="l"/>
            <a:r>
              <a:rPr sz="1400" kern="0" noProof="0" dirty="0">
                <a:ln>
                  <a:noFill/>
                </a:ln>
                <a:solidFill>
                  <a:schemeClr val="tx1">
                    <a:lumMod val="75000"/>
                    <a:lumOff val="25000"/>
                  </a:schemeClr>
                </a:solidFill>
                <a:uLnTx/>
                <a:uFillTx/>
                <a:latin typeface="微软雅黑" panose="020B0503020204020204" charset="-122"/>
                <a:ea typeface="微软雅黑" panose="020B0503020204020204" charset="-122"/>
                <a:sym typeface="+mn-ea"/>
              </a:rPr>
              <a:t>邮箱：存储发给该用户的Email</a:t>
            </a:r>
          </a:p>
          <a:p>
            <a:pPr indent="0" algn="l"/>
            <a:r>
              <a:rPr sz="1400" kern="0" noProof="0" dirty="0">
                <a:ln>
                  <a:noFill/>
                </a:ln>
                <a:solidFill>
                  <a:schemeClr val="tx1">
                    <a:lumMod val="75000"/>
                    <a:lumOff val="25000"/>
                  </a:schemeClr>
                </a:solidFill>
                <a:uLnTx/>
                <a:uFillTx/>
                <a:latin typeface="微软雅黑" panose="020B0503020204020204" charset="-122"/>
                <a:ea typeface="微软雅黑" panose="020B0503020204020204" charset="-122"/>
                <a:sym typeface="+mn-ea"/>
              </a:rPr>
              <a:t>消息队列(message queue)：存储等待发</a:t>
            </a:r>
          </a:p>
          <a:p>
            <a:pPr indent="0" algn="l"/>
            <a:r>
              <a:rPr sz="1400" kern="0" noProof="0" dirty="0">
                <a:ln>
                  <a:noFill/>
                </a:ln>
                <a:solidFill>
                  <a:schemeClr val="tx1">
                    <a:lumMod val="75000"/>
                    <a:lumOff val="25000"/>
                  </a:schemeClr>
                </a:solidFill>
                <a:uLnTx/>
                <a:uFillTx/>
                <a:latin typeface="微软雅黑" panose="020B0503020204020204" charset="-122"/>
                <a:ea typeface="微软雅黑" panose="020B0503020204020204" charset="-122"/>
                <a:sym typeface="+mn-ea"/>
              </a:rPr>
              <a:t>送的Email</a:t>
            </a:r>
          </a:p>
          <a:p>
            <a:pPr indent="0" algn="l"/>
            <a:r>
              <a:rPr lang="en-US" sz="1400" kern="0" noProof="0" dirty="0">
                <a:ln>
                  <a:noFill/>
                </a:ln>
                <a:solidFill>
                  <a:schemeClr val="tx1">
                    <a:lumMod val="75000"/>
                    <a:lumOff val="25000"/>
                  </a:schemeClr>
                </a:solidFill>
                <a:uLnTx/>
                <a:uFillTx/>
                <a:latin typeface="微软雅黑" panose="020B0503020204020204" charset="-122"/>
                <a:ea typeface="微软雅黑" panose="020B0503020204020204" charset="-122"/>
                <a:sym typeface="+mn-ea"/>
              </a:rPr>
              <a:t>Email</a:t>
            </a:r>
            <a:r>
              <a:rPr lang="zh-CN" altLang="en-US" sz="1400" kern="0" noProof="0" dirty="0">
                <a:ln>
                  <a:noFill/>
                </a:ln>
                <a:solidFill>
                  <a:schemeClr val="tx1">
                    <a:lumMod val="75000"/>
                    <a:lumOff val="25000"/>
                  </a:schemeClr>
                </a:solidFill>
                <a:uLnTx/>
                <a:uFillTx/>
                <a:latin typeface="微软雅黑" panose="020B0503020204020204" charset="-122"/>
                <a:ea typeface="微软雅黑" panose="020B0503020204020204" charset="-122"/>
                <a:sym typeface="+mn-ea"/>
              </a:rPr>
              <a:t>属于异步应用</a:t>
            </a:r>
          </a:p>
        </p:txBody>
      </p:sp>
      <p:sp>
        <p:nvSpPr>
          <p:cNvPr id="26" name="文本框 25"/>
          <p:cNvSpPr txBox="1"/>
          <p:nvPr/>
        </p:nvSpPr>
        <p:spPr>
          <a:xfrm>
            <a:off x="7389495" y="3339465"/>
            <a:ext cx="1609090" cy="39878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0" algn="l"/>
            <a:r>
              <a:rPr lang="zh-CN" altLang="en-US" sz="2000" b="1" kern="0" noProof="0" dirty="0">
                <a:ln>
                  <a:noFill/>
                </a:ln>
                <a:solidFill>
                  <a:schemeClr val="tx1">
                    <a:lumMod val="75000"/>
                    <a:lumOff val="25000"/>
                  </a:schemeClr>
                </a:solidFill>
                <a:uLnTx/>
                <a:uFillTx/>
                <a:latin typeface="微软雅黑" panose="020B0503020204020204" charset="-122"/>
                <a:ea typeface="微软雅黑" panose="020B0503020204020204" charset="-122"/>
                <a:sym typeface="+mn-ea"/>
              </a:rPr>
              <a:t>邮件服务器</a:t>
            </a:r>
          </a:p>
        </p:txBody>
      </p:sp>
      <p:sp>
        <p:nvSpPr>
          <p:cNvPr id="27" name="文本框 26"/>
          <p:cNvSpPr txBox="1"/>
          <p:nvPr/>
        </p:nvSpPr>
        <p:spPr>
          <a:xfrm>
            <a:off x="6816090" y="5775960"/>
            <a:ext cx="4888865" cy="30670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sz="1400" kern="0" noProof="0" dirty="0">
                <a:ln>
                  <a:noFill/>
                </a:ln>
                <a:solidFill>
                  <a:schemeClr val="tx1">
                    <a:lumMod val="75000"/>
                    <a:lumOff val="25000"/>
                  </a:schemeClr>
                </a:solidFill>
                <a:uLnTx/>
                <a:uFillTx/>
                <a:latin typeface="微软雅黑" panose="020B0503020204020204" charset="-122"/>
                <a:ea typeface="微软雅黑" panose="020B0503020204020204" charset="-122"/>
                <a:sym typeface="+mn-ea"/>
              </a:rPr>
              <a:t>邮件服务器之间传递消息所使用的协议</a:t>
            </a:r>
          </a:p>
        </p:txBody>
      </p:sp>
      <p:sp>
        <p:nvSpPr>
          <p:cNvPr id="28" name="文本框 27"/>
          <p:cNvSpPr txBox="1"/>
          <p:nvPr/>
        </p:nvSpPr>
        <p:spPr>
          <a:xfrm>
            <a:off x="6816090" y="5377180"/>
            <a:ext cx="8510270" cy="39878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0" algn="l"/>
            <a:r>
              <a:rPr lang="zh-CN" altLang="en-US" sz="2000" b="1" kern="0" noProof="0" dirty="0">
                <a:ln>
                  <a:noFill/>
                </a:ln>
                <a:solidFill>
                  <a:schemeClr val="tx1">
                    <a:lumMod val="75000"/>
                    <a:lumOff val="25000"/>
                  </a:schemeClr>
                </a:solidFill>
                <a:uLnTx/>
                <a:uFillTx/>
                <a:latin typeface="微软雅黑" panose="020B0503020204020204" charset="-122"/>
                <a:ea typeface="微软雅黑" panose="020B0503020204020204" charset="-122"/>
                <a:sym typeface="+mn-ea"/>
              </a:rPr>
              <a:t>SMTP协议(Simple Mail Transfer Protocol)</a:t>
            </a:r>
          </a:p>
        </p:txBody>
      </p:sp>
      <p:sp>
        <p:nvSpPr>
          <p:cNvPr id="10" name="椭圆 9"/>
          <p:cNvSpPr/>
          <p:nvPr/>
        </p:nvSpPr>
        <p:spPr>
          <a:xfrm>
            <a:off x="2937542" y="1811401"/>
            <a:ext cx="420953" cy="420953"/>
          </a:xfrm>
          <a:prstGeom prst="ellipse">
            <a:avLst/>
          </a:prstGeom>
          <a:solidFill>
            <a:srgbClr val="3E8F8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dirty="0">
              <a:latin typeface="微软雅黑" panose="020B0503020204020204" charset="-122"/>
              <a:ea typeface="微软雅黑" panose="020B0503020204020204" charset="-122"/>
            </a:endParaRPr>
          </a:p>
        </p:txBody>
      </p:sp>
      <p:sp>
        <p:nvSpPr>
          <p:cNvPr id="11" name="椭圆 10"/>
          <p:cNvSpPr/>
          <p:nvPr/>
        </p:nvSpPr>
        <p:spPr>
          <a:xfrm>
            <a:off x="3952607" y="3584140"/>
            <a:ext cx="420953" cy="420953"/>
          </a:xfrm>
          <a:prstGeom prst="ellipse">
            <a:avLst/>
          </a:prstGeom>
          <a:solidFill>
            <a:srgbClr val="A6734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dirty="0">
              <a:latin typeface="微软雅黑" panose="020B0503020204020204" charset="-122"/>
              <a:ea typeface="微软雅黑" panose="020B0503020204020204" charset="-122"/>
            </a:endParaRPr>
          </a:p>
        </p:txBody>
      </p:sp>
      <p:sp>
        <p:nvSpPr>
          <p:cNvPr id="12" name="椭圆 11"/>
          <p:cNvSpPr/>
          <p:nvPr/>
        </p:nvSpPr>
        <p:spPr>
          <a:xfrm>
            <a:off x="2937242" y="5338764"/>
            <a:ext cx="420953" cy="420953"/>
          </a:xfrm>
          <a:prstGeom prst="ellipse">
            <a:avLst/>
          </a:prstGeom>
          <a:solidFill>
            <a:srgbClr val="3E8F8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dirty="0">
              <a:latin typeface="微软雅黑" panose="020B0503020204020204" charset="-122"/>
              <a:ea typeface="微软雅黑" panose="020B0503020204020204" charset="-122"/>
            </a:endParaRPr>
          </a:p>
        </p:txBody>
      </p:sp>
      <p:pic>
        <p:nvPicPr>
          <p:cNvPr id="31" name="图片 3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811895" y="94649"/>
            <a:ext cx="3380105" cy="751135"/>
          </a:xfrm>
          <a:prstGeom prst="rect">
            <a:avLst/>
          </a:prstGeom>
        </p:spPr>
      </p:pic>
      <p:pic>
        <p:nvPicPr>
          <p:cNvPr id="22" name="图片 21"/>
          <p:cNvPicPr>
            <a:picLocks noChangeAspect="1"/>
          </p:cNvPicPr>
          <p:nvPr/>
        </p:nvPicPr>
        <p:blipFill>
          <a:blip r:embed="rId3"/>
          <a:stretch>
            <a:fillRect/>
          </a:stretch>
        </p:blipFill>
        <p:spPr>
          <a:xfrm>
            <a:off x="404495" y="2232660"/>
            <a:ext cx="2884805" cy="309880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39"/>
          <p:cNvSpPr>
            <a:spLocks noChangeArrowheads="1"/>
          </p:cNvSpPr>
          <p:nvPr/>
        </p:nvSpPr>
        <p:spPr bwMode="auto">
          <a:xfrm>
            <a:off x="6464935" y="2133600"/>
            <a:ext cx="4323715" cy="996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nSpc>
                <a:spcPct val="130000"/>
              </a:lnSpc>
            </a:pPr>
            <a:endParaRPr lang="en-US" altLang="zh-CN" sz="1200">
              <a:solidFill>
                <a:srgbClr val="7F7F7F"/>
              </a:solidFill>
              <a:latin typeface="微软雅黑" panose="020B0503020204020204" pitchFamily="34" charset="-122"/>
              <a:ea typeface="微软雅黑" panose="020B0503020204020204" pitchFamily="34" charset="-122"/>
              <a:sym typeface="Droid Sans" pitchFamily="2" charset="0"/>
            </a:endParaRPr>
          </a:p>
        </p:txBody>
      </p:sp>
      <p:sp>
        <p:nvSpPr>
          <p:cNvPr id="5124" name="Rectangle 39"/>
          <p:cNvSpPr>
            <a:spLocks noChangeArrowheads="1"/>
          </p:cNvSpPr>
          <p:nvPr/>
        </p:nvSpPr>
        <p:spPr bwMode="auto">
          <a:xfrm>
            <a:off x="6090285" y="1532890"/>
            <a:ext cx="4354830" cy="996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nSpc>
                <a:spcPct val="130000"/>
              </a:lnSpc>
            </a:pPr>
            <a:endParaRPr lang="zh-CN" altLang="en-US" sz="2400" b="1">
              <a:solidFill>
                <a:schemeClr val="tx1"/>
              </a:solidFill>
              <a:latin typeface="宋体" panose="02010600030101010101" pitchFamily="2" charset="-122"/>
              <a:cs typeface="宋体" panose="02010600030101010101" pitchFamily="2" charset="-122"/>
              <a:sym typeface="Droid Sans" pitchFamily="2" charset="0"/>
            </a:endParaRPr>
          </a:p>
        </p:txBody>
      </p:sp>
      <p:grpSp>
        <p:nvGrpSpPr>
          <p:cNvPr id="5126" name="Group 52"/>
          <p:cNvGrpSpPr/>
          <p:nvPr/>
        </p:nvGrpSpPr>
        <p:grpSpPr bwMode="auto">
          <a:xfrm>
            <a:off x="0" y="434975"/>
            <a:ext cx="12192000" cy="890588"/>
            <a:chOff x="0" y="0"/>
            <a:chExt cx="19200" cy="1404"/>
          </a:xfrm>
        </p:grpSpPr>
        <p:grpSp>
          <p:nvGrpSpPr>
            <p:cNvPr id="5127" name="组合 24"/>
            <p:cNvGrpSpPr/>
            <p:nvPr/>
          </p:nvGrpSpPr>
          <p:grpSpPr bwMode="auto">
            <a:xfrm>
              <a:off x="0" y="0"/>
              <a:ext cx="19200" cy="1404"/>
              <a:chOff x="0" y="0"/>
              <a:chExt cx="56983904" cy="4165600"/>
            </a:xfrm>
          </p:grpSpPr>
          <p:sp>
            <p:nvSpPr>
              <p:cNvPr id="8246" name="矩形 14"/>
              <p:cNvSpPr>
                <a:spLocks noChangeArrowheads="1"/>
              </p:cNvSpPr>
              <p:nvPr/>
            </p:nvSpPr>
            <p:spPr bwMode="auto">
              <a:xfrm>
                <a:off x="0" y="395289"/>
                <a:ext cx="56983904" cy="3770311"/>
              </a:xfrm>
              <a:prstGeom prst="rect">
                <a:avLst/>
              </a:prstGeom>
              <a:blipFill dpi="0" rotWithShape="1">
                <a:blip r:embed="rId2" cstate="print"/>
                <a:srcRect/>
                <a:stretch>
                  <a:fillRect b="-750154"/>
                </a:stretch>
              </a:blip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170" tIns="46990" rIns="90170" bIns="46990" anchor="ctr"/>
              <a:lstStyle/>
              <a:p>
                <a:pPr algn="ctr">
                  <a:defRPr/>
                </a:pPr>
                <a:endParaRPr lang="zh-CN" altLang="zh-CN">
                  <a:solidFill>
                    <a:srgbClr val="FFFFFF"/>
                  </a:solidFill>
                </a:endParaRPr>
              </a:p>
            </p:txBody>
          </p:sp>
          <p:sp>
            <p:nvSpPr>
              <p:cNvPr id="5132" name="五边形 15"/>
              <p:cNvSpPr>
                <a:spLocks noChangeArrowheads="1"/>
              </p:cNvSpPr>
              <p:nvPr/>
            </p:nvSpPr>
            <p:spPr bwMode="auto">
              <a:xfrm rot="5400000">
                <a:off x="43309892" y="1262857"/>
                <a:ext cx="3941763" cy="1416050"/>
              </a:xfrm>
              <a:prstGeom prst="homePlate">
                <a:avLst>
                  <a:gd name="adj" fmla="val 69591"/>
                </a:avLst>
              </a:prstGeom>
              <a:solidFill>
                <a:schemeClr val="accent2"/>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zh-CN">
                  <a:solidFill>
                    <a:srgbClr val="FFFFFF"/>
                  </a:solidFill>
                </a:endParaRPr>
              </a:p>
            </p:txBody>
          </p:sp>
          <p:sp>
            <p:nvSpPr>
              <p:cNvPr id="5133" name="直角三角形 16"/>
              <p:cNvSpPr>
                <a:spLocks noChangeArrowheads="1"/>
              </p:cNvSpPr>
              <p:nvPr/>
            </p:nvSpPr>
            <p:spPr bwMode="auto">
              <a:xfrm>
                <a:off x="45988801" y="0"/>
                <a:ext cx="344488" cy="401638"/>
              </a:xfrm>
              <a:prstGeom prst="rtTriangle">
                <a:avLst/>
              </a:prstGeom>
              <a:solidFill>
                <a:srgbClr val="3F3F3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zh-CN">
                  <a:solidFill>
                    <a:srgbClr val="FFFFFF"/>
                  </a:solidFill>
                </a:endParaRPr>
              </a:p>
            </p:txBody>
          </p:sp>
          <p:sp>
            <p:nvSpPr>
              <p:cNvPr id="5134" name="五边形 17"/>
              <p:cNvSpPr>
                <a:spLocks noChangeArrowheads="1"/>
              </p:cNvSpPr>
              <p:nvPr/>
            </p:nvSpPr>
            <p:spPr bwMode="auto">
              <a:xfrm rot="5400000">
                <a:off x="45102180" y="1262857"/>
                <a:ext cx="3941763" cy="1416050"/>
              </a:xfrm>
              <a:prstGeom prst="homePlate">
                <a:avLst>
                  <a:gd name="adj" fmla="val 69591"/>
                </a:avLst>
              </a:prstGeom>
              <a:solidFill>
                <a:srgbClr val="6B9B9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zh-CN">
                  <a:solidFill>
                    <a:srgbClr val="FFFFFF"/>
                  </a:solidFill>
                </a:endParaRPr>
              </a:p>
            </p:txBody>
          </p:sp>
          <p:sp>
            <p:nvSpPr>
              <p:cNvPr id="5135" name="直角三角形 18"/>
              <p:cNvSpPr>
                <a:spLocks noChangeArrowheads="1"/>
              </p:cNvSpPr>
              <p:nvPr/>
            </p:nvSpPr>
            <p:spPr bwMode="auto">
              <a:xfrm>
                <a:off x="47781089" y="0"/>
                <a:ext cx="344487" cy="401638"/>
              </a:xfrm>
              <a:prstGeom prst="rtTriangle">
                <a:avLst/>
              </a:prstGeom>
              <a:solidFill>
                <a:srgbClr val="3F3F3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zh-CN">
                  <a:solidFill>
                    <a:srgbClr val="FFFFFF"/>
                  </a:solidFill>
                </a:endParaRPr>
              </a:p>
            </p:txBody>
          </p:sp>
          <p:sp>
            <p:nvSpPr>
              <p:cNvPr id="5136" name="五边形 19"/>
              <p:cNvSpPr>
                <a:spLocks noChangeArrowheads="1"/>
              </p:cNvSpPr>
              <p:nvPr/>
            </p:nvSpPr>
            <p:spPr bwMode="auto">
              <a:xfrm rot="5400000">
                <a:off x="46895261" y="1262063"/>
                <a:ext cx="3941763" cy="1417638"/>
              </a:xfrm>
              <a:prstGeom prst="homePlate">
                <a:avLst>
                  <a:gd name="adj" fmla="val 69513"/>
                </a:avLst>
              </a:prstGeom>
              <a:solidFill>
                <a:srgbClr val="A4B6BA"/>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zh-CN">
                  <a:solidFill>
                    <a:srgbClr val="FFFFFF"/>
                  </a:solidFill>
                </a:endParaRPr>
              </a:p>
            </p:txBody>
          </p:sp>
          <p:sp>
            <p:nvSpPr>
              <p:cNvPr id="5137" name="直角三角形 20"/>
              <p:cNvSpPr>
                <a:spLocks noChangeArrowheads="1"/>
              </p:cNvSpPr>
              <p:nvPr/>
            </p:nvSpPr>
            <p:spPr bwMode="auto">
              <a:xfrm>
                <a:off x="49574964" y="0"/>
                <a:ext cx="344487" cy="401638"/>
              </a:xfrm>
              <a:prstGeom prst="rtTriangle">
                <a:avLst/>
              </a:prstGeom>
              <a:solidFill>
                <a:srgbClr val="3F3F3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zh-CN">
                  <a:solidFill>
                    <a:srgbClr val="FFFFFF"/>
                  </a:solidFill>
                </a:endParaRPr>
              </a:p>
            </p:txBody>
          </p:sp>
          <p:pic>
            <p:nvPicPr>
              <p:cNvPr id="5138" name="Picture 5" descr="E:\Design Area\CSO\Processing\presentation\bizpro\asd\images\01_Main-Background_Light_03.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636423" y="1032174"/>
                <a:ext cx="1288704" cy="12887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5139" name="Picture 6" descr="E:\Design Area\CSO\Processing\presentation\bizpro\asd\images\01_Main-Background_Light_05.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8221792" y="1053250"/>
                <a:ext cx="1288704" cy="12887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5140" name="Picture 7" descr="E:\Design Area\CSO\Processing\presentation\bizpro\asd\images\01_Main-Background_Light_07.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6425247" y="1053250"/>
                <a:ext cx="1288704" cy="12887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sp>
          <p:nvSpPr>
            <p:cNvPr id="5128" name="矩形 25"/>
            <p:cNvSpPr>
              <a:spLocks noChangeArrowheads="1"/>
            </p:cNvSpPr>
            <p:nvPr/>
          </p:nvSpPr>
          <p:spPr bwMode="auto">
            <a:xfrm>
              <a:off x="1749" y="225"/>
              <a:ext cx="6688" cy="11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r>
                <a:rPr lang="zh-CN" altLang="en-US" sz="40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什么是网络应用？</a:t>
              </a:r>
            </a:p>
          </p:txBody>
        </p:sp>
      </p:grpSp>
      <p:pic>
        <p:nvPicPr>
          <p:cNvPr id="100" name="图片 99"/>
          <p:cNvPicPr/>
          <p:nvPr/>
        </p:nvPicPr>
        <p:blipFill>
          <a:blip r:embed="rId6"/>
          <a:stretch>
            <a:fillRect/>
          </a:stretch>
        </p:blipFill>
        <p:spPr>
          <a:xfrm>
            <a:off x="160655" y="1532890"/>
            <a:ext cx="4974590" cy="4976495"/>
          </a:xfrm>
          <a:prstGeom prst="rect">
            <a:avLst/>
          </a:prstGeom>
          <a:noFill/>
          <a:ln w="12700" cmpd="sng">
            <a:solidFill>
              <a:schemeClr val="accent1">
                <a:shade val="50000"/>
              </a:schemeClr>
            </a:solidFill>
            <a:prstDash val="sysDot"/>
          </a:ln>
        </p:spPr>
      </p:pic>
      <p:sp>
        <p:nvSpPr>
          <p:cNvPr id="3" name="文本框 2"/>
          <p:cNvSpPr txBox="1"/>
          <p:nvPr/>
        </p:nvSpPr>
        <p:spPr>
          <a:xfrm>
            <a:off x="5687695" y="2611755"/>
            <a:ext cx="5497195" cy="1938020"/>
          </a:xfrm>
          <a:prstGeom prst="rect">
            <a:avLst/>
          </a:prstGeom>
          <a:noFill/>
        </p:spPr>
        <p:txBody>
          <a:bodyPr wrap="square" rtlCol="0">
            <a:spAutoFit/>
          </a:bodyPr>
          <a:lstStyle/>
          <a:p>
            <a:r>
              <a:rPr lang="zh-CN" altLang="en-US" sz="2400" b="1"/>
              <a:t>网络应用程序是一种使用网页浏览器在互联网或企业内部网上操作的应用软件。</a:t>
            </a:r>
            <a:r>
              <a:rPr lang="zh-CN" altLang="en-US" sz="2400"/>
              <a:t>是一种以网页语言（例如HTML、JavaScript、Java等编程语言）撰写的应用程序，需要通过浏览器来运行。</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3175" y="236220"/>
            <a:ext cx="119380" cy="473075"/>
          </a:xfrm>
          <a:prstGeom prst="rect">
            <a:avLst/>
          </a:prstGeom>
          <a:solidFill>
            <a:srgbClr val="A673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137795" y="236220"/>
            <a:ext cx="97790" cy="473075"/>
          </a:xfrm>
          <a:prstGeom prst="rect">
            <a:avLst/>
          </a:prstGeom>
          <a:solidFill>
            <a:srgbClr val="A673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p:cNvSpPr/>
          <p:nvPr/>
        </p:nvSpPr>
        <p:spPr>
          <a:xfrm>
            <a:off x="4556125" y="2152015"/>
            <a:ext cx="2490470" cy="2490470"/>
          </a:xfrm>
          <a:prstGeom prst="ellipse">
            <a:avLst/>
          </a:prstGeom>
          <a:solidFill>
            <a:srgbClr val="3E8F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p:cNvSpPr/>
          <p:nvPr/>
        </p:nvSpPr>
        <p:spPr>
          <a:xfrm>
            <a:off x="2236470" y="2446655"/>
            <a:ext cx="1544955" cy="1544955"/>
          </a:xfrm>
          <a:prstGeom prst="ellipse">
            <a:avLst/>
          </a:prstGeom>
          <a:solidFill>
            <a:srgbClr val="A673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p:nvPr/>
        </p:nvSpPr>
        <p:spPr>
          <a:xfrm>
            <a:off x="7383780" y="1516380"/>
            <a:ext cx="2031365" cy="2031365"/>
          </a:xfrm>
          <a:prstGeom prst="ellipse">
            <a:avLst/>
          </a:prstGeom>
          <a:solidFill>
            <a:srgbClr val="A673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p:cNvSpPr/>
          <p:nvPr/>
        </p:nvSpPr>
        <p:spPr>
          <a:xfrm>
            <a:off x="3725545" y="3992245"/>
            <a:ext cx="571500" cy="571500"/>
          </a:xfrm>
          <a:prstGeom prst="ellipse">
            <a:avLst/>
          </a:prstGeom>
          <a:solidFill>
            <a:srgbClr val="A673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p:nvPr/>
        </p:nvSpPr>
        <p:spPr>
          <a:xfrm>
            <a:off x="3866515" y="1657350"/>
            <a:ext cx="891540" cy="891540"/>
          </a:xfrm>
          <a:prstGeom prst="ellipse">
            <a:avLst/>
          </a:prstGeom>
          <a:solidFill>
            <a:srgbClr val="3E8F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p:cNvSpPr/>
          <p:nvPr/>
        </p:nvSpPr>
        <p:spPr>
          <a:xfrm>
            <a:off x="6901815" y="1687830"/>
            <a:ext cx="362585" cy="362585"/>
          </a:xfrm>
          <a:prstGeom prst="ellipse">
            <a:avLst/>
          </a:prstGeom>
          <a:solidFill>
            <a:srgbClr val="A673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a:p>
        </p:txBody>
      </p:sp>
      <p:sp>
        <p:nvSpPr>
          <p:cNvPr id="38" name="椭圆 37"/>
          <p:cNvSpPr/>
          <p:nvPr/>
        </p:nvSpPr>
        <p:spPr>
          <a:xfrm>
            <a:off x="7278370" y="3679825"/>
            <a:ext cx="640080" cy="640080"/>
          </a:xfrm>
          <a:prstGeom prst="ellipse">
            <a:avLst/>
          </a:prstGeom>
          <a:solidFill>
            <a:srgbClr val="3E8F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a:p>
        </p:txBody>
      </p:sp>
      <p:sp>
        <p:nvSpPr>
          <p:cNvPr id="39" name="椭圆 38"/>
          <p:cNvSpPr/>
          <p:nvPr/>
        </p:nvSpPr>
        <p:spPr>
          <a:xfrm>
            <a:off x="1644650" y="3762375"/>
            <a:ext cx="362585" cy="362585"/>
          </a:xfrm>
          <a:prstGeom prst="ellipse">
            <a:avLst/>
          </a:prstGeom>
          <a:solidFill>
            <a:srgbClr val="3E8F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a:p>
        </p:txBody>
      </p:sp>
      <p:sp>
        <p:nvSpPr>
          <p:cNvPr id="40" name="椭圆 39"/>
          <p:cNvSpPr/>
          <p:nvPr/>
        </p:nvSpPr>
        <p:spPr>
          <a:xfrm>
            <a:off x="9853295" y="2804795"/>
            <a:ext cx="362585" cy="362585"/>
          </a:xfrm>
          <a:prstGeom prst="ellipse">
            <a:avLst/>
          </a:prstGeom>
          <a:solidFill>
            <a:srgbClr val="A673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a:p>
        </p:txBody>
      </p:sp>
      <p:sp>
        <p:nvSpPr>
          <p:cNvPr id="26" name="文本框 25"/>
          <p:cNvSpPr txBox="1"/>
          <p:nvPr/>
        </p:nvSpPr>
        <p:spPr>
          <a:xfrm>
            <a:off x="2169160" y="2963545"/>
            <a:ext cx="1673860" cy="521970"/>
          </a:xfrm>
          <a:prstGeom prst="rect">
            <a:avLst/>
          </a:prstGeom>
          <a:noFill/>
          <a:effectLst/>
          <a:extLst>
            <a:ext uri="{909E8E84-426E-40DD-AFC4-6F175D3DCCD1}">
              <a14:hiddenFill xmlns:a14="http://schemas.microsoft.com/office/drawing/2010/main">
                <a:solidFill>
                  <a:schemeClr val="bg1"/>
                </a:solidFill>
              </a14:hiddenFill>
            </a:ext>
          </a:extLst>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0" algn="ctr"/>
            <a:r>
              <a:rPr lang="en-US" altLang="zh-CN" sz="2800" b="1" kern="0" noProof="0" dirty="0">
                <a:ln>
                  <a:noFill/>
                </a:ln>
                <a:solidFill>
                  <a:schemeClr val="bg1"/>
                </a:solidFill>
                <a:uLnTx/>
                <a:uFillTx/>
                <a:latin typeface="微软雅黑" panose="020B0503020204020204" charset="-122"/>
                <a:ea typeface="微软雅黑" panose="020B0503020204020204" charset="-122"/>
                <a:sym typeface="+mn-ea"/>
              </a:rPr>
              <a:t>RFC</a:t>
            </a:r>
          </a:p>
        </p:txBody>
      </p:sp>
      <p:sp>
        <p:nvSpPr>
          <p:cNvPr id="27" name="文本框 26"/>
          <p:cNvSpPr txBox="1"/>
          <p:nvPr/>
        </p:nvSpPr>
        <p:spPr>
          <a:xfrm>
            <a:off x="4471035" y="2963545"/>
            <a:ext cx="2632710" cy="768350"/>
          </a:xfrm>
          <a:prstGeom prst="rect">
            <a:avLst/>
          </a:prstGeom>
          <a:noFill/>
          <a:effectLst/>
          <a:extLst>
            <a:ext uri="{909E8E84-426E-40DD-AFC4-6F175D3DCCD1}">
              <a14:hiddenFill xmlns:a14="http://schemas.microsoft.com/office/drawing/2010/main">
                <a:solidFill>
                  <a:schemeClr val="bg1"/>
                </a:solidFill>
              </a14:hiddenFill>
            </a:ext>
          </a:extLst>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0" algn="ctr"/>
            <a:r>
              <a:rPr lang="en-US" altLang="zh-CN" sz="4400" b="1" kern="0" noProof="0" dirty="0">
                <a:ln>
                  <a:noFill/>
                </a:ln>
                <a:solidFill>
                  <a:schemeClr val="bg1"/>
                </a:solidFill>
                <a:uLnTx/>
                <a:uFillTx/>
                <a:latin typeface="微软雅黑" panose="020B0503020204020204" charset="-122"/>
                <a:ea typeface="微软雅黑" panose="020B0503020204020204" charset="-122"/>
                <a:sym typeface="+mn-ea"/>
              </a:rPr>
              <a:t>SMTP</a:t>
            </a:r>
          </a:p>
        </p:txBody>
      </p:sp>
      <p:sp>
        <p:nvSpPr>
          <p:cNvPr id="28" name="文本框 27"/>
          <p:cNvSpPr txBox="1"/>
          <p:nvPr/>
        </p:nvSpPr>
        <p:spPr>
          <a:xfrm>
            <a:off x="7305675" y="2282825"/>
            <a:ext cx="2152015" cy="521970"/>
          </a:xfrm>
          <a:prstGeom prst="rect">
            <a:avLst/>
          </a:prstGeom>
          <a:noFill/>
          <a:effectLst/>
          <a:extLst>
            <a:ext uri="{909E8E84-426E-40DD-AFC4-6F175D3DCCD1}">
              <a14:hiddenFill xmlns:a14="http://schemas.microsoft.com/office/drawing/2010/main">
                <a:solidFill>
                  <a:schemeClr val="bg1"/>
                </a:solidFill>
              </a14:hiddenFill>
            </a:ext>
          </a:extLst>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0" algn="ctr"/>
            <a:r>
              <a:rPr lang="zh-CN" altLang="en-US" sz="2800" b="1" kern="0" noProof="0" dirty="0">
                <a:ln>
                  <a:noFill/>
                </a:ln>
                <a:solidFill>
                  <a:schemeClr val="bg1"/>
                </a:solidFill>
                <a:uLnTx/>
                <a:uFillTx/>
                <a:latin typeface="微软雅黑" panose="020B0503020204020204" charset="-122"/>
                <a:ea typeface="微软雅黑" panose="020B0503020204020204" charset="-122"/>
                <a:sym typeface="+mn-ea"/>
              </a:rPr>
              <a:t>对比</a:t>
            </a:r>
            <a:r>
              <a:rPr lang="en-US" altLang="zh-CN" sz="2800" b="1" kern="0" noProof="0" dirty="0">
                <a:ln>
                  <a:noFill/>
                </a:ln>
                <a:solidFill>
                  <a:schemeClr val="bg1"/>
                </a:solidFill>
                <a:uLnTx/>
                <a:uFillTx/>
                <a:latin typeface="微软雅黑" panose="020B0503020204020204" charset="-122"/>
                <a:ea typeface="微软雅黑" panose="020B0503020204020204" charset="-122"/>
                <a:sym typeface="+mn-ea"/>
              </a:rPr>
              <a:t>HTTP</a:t>
            </a:r>
          </a:p>
        </p:txBody>
      </p:sp>
      <p:sp>
        <p:nvSpPr>
          <p:cNvPr id="29" name="文本框 28"/>
          <p:cNvSpPr txBox="1"/>
          <p:nvPr/>
        </p:nvSpPr>
        <p:spPr>
          <a:xfrm>
            <a:off x="9393555" y="3524250"/>
            <a:ext cx="1075690" cy="352425"/>
          </a:xfrm>
          <a:prstGeom prst="rect">
            <a:avLst/>
          </a:prstGeom>
          <a:noFill/>
          <a:effectLst/>
          <a:extLst>
            <a:ext uri="{909E8E84-426E-40DD-AFC4-6F175D3DCCD1}">
              <a14:hiddenFill xmlns:a14="http://schemas.microsoft.com/office/drawing/2010/main">
                <a:solidFill>
                  <a:schemeClr val="bg1"/>
                </a:solidFill>
              </a14:hiddenFill>
            </a:ext>
          </a:extLst>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0" algn="ctr"/>
            <a:r>
              <a:rPr lang="zh-CN" altLang="da-DK" sz="1600" b="1" dirty="0">
                <a:solidFill>
                  <a:schemeClr val="bg1"/>
                </a:solidFill>
                <a:latin typeface="微软雅黑" panose="020B0503020204020204" charset="-122"/>
                <a:ea typeface="微软雅黑" panose="020B0503020204020204" charset="-122"/>
                <a:sym typeface="+mn-ea"/>
              </a:rPr>
              <a:t>关键词</a:t>
            </a:r>
            <a:endParaRPr lang="zh-CN" altLang="da-DK" sz="1600" b="1" kern="0" noProof="0" dirty="0">
              <a:ln>
                <a:noFill/>
              </a:ln>
              <a:solidFill>
                <a:schemeClr val="bg1"/>
              </a:solidFill>
              <a:uLnTx/>
              <a:uFillTx/>
              <a:latin typeface="微软雅黑" panose="020B0503020204020204" charset="-122"/>
              <a:ea typeface="微软雅黑" panose="020B0503020204020204" charset="-122"/>
              <a:sym typeface="+mn-ea"/>
            </a:endParaRPr>
          </a:p>
        </p:txBody>
      </p:sp>
      <p:sp>
        <p:nvSpPr>
          <p:cNvPr id="42" name="文本框 41"/>
          <p:cNvSpPr txBox="1"/>
          <p:nvPr/>
        </p:nvSpPr>
        <p:spPr>
          <a:xfrm>
            <a:off x="53340" y="1605915"/>
            <a:ext cx="3789680" cy="119888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0" algn="ctr"/>
            <a:r>
              <a:rPr lang="zh-CN" altLang="en-US" sz="1800">
                <a:sym typeface="+mn-ea"/>
              </a:rPr>
              <a:t>RFC的字面意思是request for comments，即请求协议，基本的因特网通讯协定都有在RFC文件内详细说明。</a:t>
            </a:r>
          </a:p>
        </p:txBody>
      </p:sp>
      <p:pic>
        <p:nvPicPr>
          <p:cNvPr id="20" name="图片 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11895" y="94649"/>
            <a:ext cx="3380105" cy="751135"/>
          </a:xfrm>
          <a:prstGeom prst="rect">
            <a:avLst/>
          </a:prstGeom>
        </p:spPr>
      </p:pic>
      <p:sp>
        <p:nvSpPr>
          <p:cNvPr id="2" name="文本框 1"/>
          <p:cNvSpPr txBox="1"/>
          <p:nvPr/>
        </p:nvSpPr>
        <p:spPr>
          <a:xfrm>
            <a:off x="330200" y="248920"/>
            <a:ext cx="4064000" cy="460375"/>
          </a:xfrm>
          <a:prstGeom prst="rect">
            <a:avLst/>
          </a:prstGeom>
          <a:noFill/>
        </p:spPr>
        <p:txBody>
          <a:bodyPr wrap="square" rtlCol="0">
            <a:spAutoFit/>
          </a:bodyPr>
          <a:lstStyle/>
          <a:p>
            <a:pPr algn="l">
              <a:buClrTx/>
              <a:buSzTx/>
              <a:buFontTx/>
            </a:pPr>
            <a:r>
              <a:rPr lang="zh-CN" altLang="en-US" sz="2400" b="1" kern="0" noProof="0" dirty="0">
                <a:ln>
                  <a:noFill/>
                </a:ln>
                <a:solidFill>
                  <a:schemeClr val="tx1">
                    <a:lumMod val="75000"/>
                    <a:lumOff val="25000"/>
                  </a:schemeClr>
                </a:solidFill>
                <a:uLnTx/>
                <a:uFillTx/>
                <a:latin typeface="微软雅黑" panose="020B0503020204020204" charset="-122"/>
                <a:ea typeface="微软雅黑" panose="020B0503020204020204" charset="-122"/>
                <a:sym typeface="+mn-ea"/>
              </a:rPr>
              <a:t>SMTP协议: RFC 2821</a:t>
            </a:r>
          </a:p>
        </p:txBody>
      </p:sp>
      <p:sp>
        <p:nvSpPr>
          <p:cNvPr id="4" name="文本框 3"/>
          <p:cNvSpPr txBox="1"/>
          <p:nvPr/>
        </p:nvSpPr>
        <p:spPr>
          <a:xfrm>
            <a:off x="3781425" y="4961255"/>
            <a:ext cx="4210050" cy="1476375"/>
          </a:xfrm>
          <a:prstGeom prst="rect">
            <a:avLst/>
          </a:prstGeom>
          <a:noFill/>
        </p:spPr>
        <p:txBody>
          <a:bodyPr wrap="square" rtlCol="0">
            <a:spAutoFit/>
          </a:bodyPr>
          <a:lstStyle/>
          <a:p>
            <a:r>
              <a:rPr lang="zh-CN" altLang="en-US"/>
              <a:t>使用TCP进行email消息的可靠传输，使用命令/响应交互模式</a:t>
            </a:r>
          </a:p>
          <a:p>
            <a:r>
              <a:rPr lang="zh-CN" altLang="en-US"/>
              <a:t>Email消息只能包含7位ASCII码。</a:t>
            </a:r>
          </a:p>
          <a:p>
            <a:r>
              <a:rPr lang="zh-CN" altLang="en-US"/>
              <a:t>SMTP服务器利用CRLF.CRLF</a:t>
            </a:r>
          </a:p>
          <a:p>
            <a:r>
              <a:rPr lang="zh-CN" altLang="en-US"/>
              <a:t>确定消息的结束。</a:t>
            </a:r>
          </a:p>
        </p:txBody>
      </p:sp>
      <p:sp>
        <p:nvSpPr>
          <p:cNvPr id="5" name="文本框 4"/>
          <p:cNvSpPr txBox="1"/>
          <p:nvPr/>
        </p:nvSpPr>
        <p:spPr>
          <a:xfrm>
            <a:off x="7935595" y="3762375"/>
            <a:ext cx="3990975" cy="2306955"/>
          </a:xfrm>
          <a:prstGeom prst="rect">
            <a:avLst/>
          </a:prstGeom>
          <a:noFill/>
        </p:spPr>
        <p:txBody>
          <a:bodyPr wrap="square" rtlCol="0" anchor="t">
            <a:spAutoFit/>
          </a:bodyPr>
          <a:lstStyle/>
          <a:p>
            <a:r>
              <a:rPr lang="zh-CN" altLang="en-US"/>
              <a:t>HTTP: 拉式(pull)</a:t>
            </a:r>
            <a:r>
              <a:rPr lang="en-US" altLang="zh-CN"/>
              <a:t> SMTP: 退式(push)</a:t>
            </a:r>
          </a:p>
          <a:p>
            <a:r>
              <a:rPr lang="en-US" altLang="zh-CN"/>
              <a:t>都使用命令/响应交互模式</a:t>
            </a:r>
          </a:p>
          <a:p>
            <a:r>
              <a:rPr lang="en-US" altLang="zh-CN"/>
              <a:t>命令和状态代码都是ASCII</a:t>
            </a:r>
          </a:p>
          <a:p>
            <a:r>
              <a:rPr lang="en-US" altLang="zh-CN"/>
              <a:t>码</a:t>
            </a:r>
          </a:p>
          <a:p>
            <a:r>
              <a:rPr lang="en-US" altLang="zh-CN"/>
              <a:t>HTTP: 每个对象封装在独立的响应消息中</a:t>
            </a:r>
          </a:p>
          <a:p>
            <a:r>
              <a:rPr lang="en-US" altLang="zh-CN"/>
              <a:t>SMTP: 多个对象在由多个部分构成的消息中发送</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nvSpPr>
        <p:spPr>
          <a:xfrm>
            <a:off x="273685" y="228600"/>
            <a:ext cx="3015615" cy="460375"/>
          </a:xfrm>
          <a:prstGeom prst="rect">
            <a:avLst/>
          </a:prstGeom>
          <a:noFill/>
        </p:spPr>
        <p:txBody>
          <a:bodyPr wrap="square" rtlCol="0">
            <a:spAutoFit/>
          </a:bodyPr>
          <a:lstStyle/>
          <a:p>
            <a:r>
              <a:rPr lang="en-US" altLang="zh-CN" sz="2400" b="1">
                <a:solidFill>
                  <a:schemeClr val="tx1">
                    <a:lumMod val="65000"/>
                    <a:lumOff val="35000"/>
                  </a:schemeClr>
                </a:solidFill>
                <a:latin typeface="微软雅黑" panose="020B0503020204020204" charset="-122"/>
                <a:ea typeface="微软雅黑" panose="020B0503020204020204" charset="-122"/>
                <a:sym typeface="+mn-ea"/>
              </a:rPr>
              <a:t>SMTP</a:t>
            </a:r>
            <a:r>
              <a:rPr lang="zh-CN" altLang="en-US" sz="2400" b="1">
                <a:solidFill>
                  <a:schemeClr val="tx1">
                    <a:lumMod val="65000"/>
                    <a:lumOff val="35000"/>
                  </a:schemeClr>
                </a:solidFill>
                <a:latin typeface="微软雅黑" panose="020B0503020204020204" charset="-122"/>
                <a:ea typeface="微软雅黑" panose="020B0503020204020204" charset="-122"/>
                <a:sym typeface="+mn-ea"/>
              </a:rPr>
              <a:t>交互示例</a:t>
            </a:r>
          </a:p>
        </p:txBody>
      </p:sp>
      <p:sp>
        <p:nvSpPr>
          <p:cNvPr id="6" name="矩形 5"/>
          <p:cNvSpPr/>
          <p:nvPr/>
        </p:nvSpPr>
        <p:spPr>
          <a:xfrm>
            <a:off x="-3175" y="236220"/>
            <a:ext cx="119380" cy="473075"/>
          </a:xfrm>
          <a:prstGeom prst="rect">
            <a:avLst/>
          </a:prstGeom>
          <a:solidFill>
            <a:srgbClr val="A673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137795" y="236220"/>
            <a:ext cx="97790" cy="473075"/>
          </a:xfrm>
          <a:prstGeom prst="rect">
            <a:avLst/>
          </a:prstGeom>
          <a:solidFill>
            <a:srgbClr val="A673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文本框 29"/>
          <p:cNvSpPr txBox="1"/>
          <p:nvPr/>
        </p:nvSpPr>
        <p:spPr>
          <a:xfrm>
            <a:off x="560705" y="1075055"/>
            <a:ext cx="13319125" cy="470789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0" algn="l"/>
            <a:r>
              <a:rPr lang="zh-CN" altLang="en-US" sz="2000" b="1" kern="0" noProof="0" dirty="0">
                <a:ln>
                  <a:noFill/>
                </a:ln>
                <a:solidFill>
                  <a:schemeClr val="tx1">
                    <a:lumMod val="75000"/>
                    <a:lumOff val="25000"/>
                  </a:schemeClr>
                </a:solidFill>
                <a:uLnTx/>
                <a:uFillTx/>
                <a:latin typeface="微软雅黑" panose="020B0503020204020204" charset="-122"/>
                <a:ea typeface="微软雅黑" panose="020B0503020204020204" charset="-122"/>
                <a:sym typeface="+mn-ea"/>
              </a:rPr>
              <a:t>S: 220 hamburger.edu </a:t>
            </a:r>
          </a:p>
          <a:p>
            <a:pPr indent="0" algn="l"/>
            <a:r>
              <a:rPr lang="zh-CN" altLang="en-US" sz="2000" b="1" kern="0" noProof="0" dirty="0">
                <a:ln>
                  <a:noFill/>
                </a:ln>
                <a:solidFill>
                  <a:schemeClr val="tx1">
                    <a:lumMod val="75000"/>
                    <a:lumOff val="25000"/>
                  </a:schemeClr>
                </a:solidFill>
                <a:uLnTx/>
                <a:uFillTx/>
                <a:latin typeface="微软雅黑" panose="020B0503020204020204" charset="-122"/>
                <a:ea typeface="微软雅黑" panose="020B0503020204020204" charset="-122"/>
                <a:sym typeface="+mn-ea"/>
              </a:rPr>
              <a:t>C: HELO crepes.fr </a:t>
            </a:r>
          </a:p>
          <a:p>
            <a:pPr indent="0" algn="l"/>
            <a:r>
              <a:rPr lang="zh-CN" altLang="en-US" sz="2000" b="1" kern="0" noProof="0" dirty="0">
                <a:ln>
                  <a:noFill/>
                </a:ln>
                <a:solidFill>
                  <a:schemeClr val="tx1">
                    <a:lumMod val="75000"/>
                    <a:lumOff val="25000"/>
                  </a:schemeClr>
                </a:solidFill>
                <a:uLnTx/>
                <a:uFillTx/>
                <a:latin typeface="微软雅黑" panose="020B0503020204020204" charset="-122"/>
                <a:ea typeface="微软雅黑" panose="020B0503020204020204" charset="-122"/>
                <a:sym typeface="+mn-ea"/>
              </a:rPr>
              <a:t>S: 250 Hello crepes.fr, pleased to meet you </a:t>
            </a:r>
          </a:p>
          <a:p>
            <a:pPr indent="0" algn="l"/>
            <a:r>
              <a:rPr lang="zh-CN" altLang="en-US" sz="2000" b="1" kern="0" noProof="0" dirty="0">
                <a:ln>
                  <a:noFill/>
                </a:ln>
                <a:solidFill>
                  <a:schemeClr val="tx1">
                    <a:lumMod val="75000"/>
                    <a:lumOff val="25000"/>
                  </a:schemeClr>
                </a:solidFill>
                <a:uLnTx/>
                <a:uFillTx/>
                <a:latin typeface="微软雅黑" panose="020B0503020204020204" charset="-122"/>
                <a:ea typeface="微软雅黑" panose="020B0503020204020204" charset="-122"/>
                <a:sym typeface="+mn-ea"/>
              </a:rPr>
              <a:t>C: MAIL FROM: &lt;alice@crepes.fr&gt; </a:t>
            </a:r>
          </a:p>
          <a:p>
            <a:pPr indent="0" algn="l"/>
            <a:r>
              <a:rPr lang="zh-CN" altLang="en-US" sz="2000" b="1" kern="0" noProof="0" dirty="0">
                <a:ln>
                  <a:noFill/>
                </a:ln>
                <a:solidFill>
                  <a:schemeClr val="tx1">
                    <a:lumMod val="75000"/>
                    <a:lumOff val="25000"/>
                  </a:schemeClr>
                </a:solidFill>
                <a:uLnTx/>
                <a:uFillTx/>
                <a:latin typeface="微软雅黑" panose="020B0503020204020204" charset="-122"/>
                <a:ea typeface="微软雅黑" panose="020B0503020204020204" charset="-122"/>
                <a:sym typeface="+mn-ea"/>
              </a:rPr>
              <a:t>S: 250 alice@crepes.fr... Sender ok </a:t>
            </a:r>
          </a:p>
          <a:p>
            <a:pPr indent="0" algn="l"/>
            <a:r>
              <a:rPr lang="zh-CN" altLang="en-US" sz="2000" b="1" kern="0" noProof="0" dirty="0">
                <a:ln>
                  <a:noFill/>
                </a:ln>
                <a:solidFill>
                  <a:schemeClr val="tx1">
                    <a:lumMod val="75000"/>
                    <a:lumOff val="25000"/>
                  </a:schemeClr>
                </a:solidFill>
                <a:uLnTx/>
                <a:uFillTx/>
                <a:latin typeface="微软雅黑" panose="020B0503020204020204" charset="-122"/>
                <a:ea typeface="微软雅黑" panose="020B0503020204020204" charset="-122"/>
                <a:sym typeface="+mn-ea"/>
              </a:rPr>
              <a:t>C: RCPT TO: &lt;bob@hamburger.edu&gt; </a:t>
            </a:r>
          </a:p>
          <a:p>
            <a:pPr indent="0" algn="l"/>
            <a:r>
              <a:rPr lang="zh-CN" altLang="en-US" sz="2000" b="1" kern="0" noProof="0" dirty="0">
                <a:ln>
                  <a:noFill/>
                </a:ln>
                <a:solidFill>
                  <a:schemeClr val="tx1">
                    <a:lumMod val="75000"/>
                    <a:lumOff val="25000"/>
                  </a:schemeClr>
                </a:solidFill>
                <a:uLnTx/>
                <a:uFillTx/>
                <a:latin typeface="微软雅黑" panose="020B0503020204020204" charset="-122"/>
                <a:ea typeface="微软雅黑" panose="020B0503020204020204" charset="-122"/>
                <a:sym typeface="+mn-ea"/>
              </a:rPr>
              <a:t>S: 250 bob@hamburger.edu ... Recipient ok </a:t>
            </a:r>
          </a:p>
          <a:p>
            <a:pPr indent="0" algn="l"/>
            <a:r>
              <a:rPr lang="zh-CN" altLang="en-US" sz="2000" b="1" kern="0" noProof="0" dirty="0">
                <a:ln>
                  <a:noFill/>
                </a:ln>
                <a:solidFill>
                  <a:schemeClr val="tx1">
                    <a:lumMod val="75000"/>
                    <a:lumOff val="25000"/>
                  </a:schemeClr>
                </a:solidFill>
                <a:uLnTx/>
                <a:uFillTx/>
                <a:latin typeface="微软雅黑" panose="020B0503020204020204" charset="-122"/>
                <a:ea typeface="微软雅黑" panose="020B0503020204020204" charset="-122"/>
                <a:sym typeface="+mn-ea"/>
              </a:rPr>
              <a:t>C: DATA </a:t>
            </a:r>
          </a:p>
          <a:p>
            <a:pPr indent="0" algn="l"/>
            <a:r>
              <a:rPr lang="zh-CN" altLang="en-US" sz="2000" b="1" kern="0" noProof="0" dirty="0">
                <a:ln>
                  <a:noFill/>
                </a:ln>
                <a:solidFill>
                  <a:schemeClr val="tx1">
                    <a:lumMod val="75000"/>
                    <a:lumOff val="25000"/>
                  </a:schemeClr>
                </a:solidFill>
                <a:uLnTx/>
                <a:uFillTx/>
                <a:latin typeface="微软雅黑" panose="020B0503020204020204" charset="-122"/>
                <a:ea typeface="微软雅黑" panose="020B0503020204020204" charset="-122"/>
                <a:sym typeface="+mn-ea"/>
              </a:rPr>
              <a:t>S: 354 Enter mail, end with "." on a line by itself </a:t>
            </a:r>
          </a:p>
          <a:p>
            <a:pPr indent="0" algn="l"/>
            <a:r>
              <a:rPr lang="zh-CN" altLang="en-US" sz="2000" b="1" kern="0" noProof="0" dirty="0">
                <a:ln>
                  <a:noFill/>
                </a:ln>
                <a:solidFill>
                  <a:schemeClr val="tx1">
                    <a:lumMod val="75000"/>
                    <a:lumOff val="25000"/>
                  </a:schemeClr>
                </a:solidFill>
                <a:uLnTx/>
                <a:uFillTx/>
                <a:latin typeface="微软雅黑" panose="020B0503020204020204" charset="-122"/>
                <a:ea typeface="微软雅黑" panose="020B0503020204020204" charset="-122"/>
                <a:sym typeface="+mn-ea"/>
              </a:rPr>
              <a:t>C: Do you like ketchup? </a:t>
            </a:r>
          </a:p>
          <a:p>
            <a:pPr indent="0" algn="l"/>
            <a:r>
              <a:rPr lang="zh-CN" altLang="en-US" sz="2000" b="1" kern="0" noProof="0" dirty="0">
                <a:ln>
                  <a:noFill/>
                </a:ln>
                <a:solidFill>
                  <a:schemeClr val="tx1">
                    <a:lumMod val="75000"/>
                    <a:lumOff val="25000"/>
                  </a:schemeClr>
                </a:solidFill>
                <a:uLnTx/>
                <a:uFillTx/>
                <a:latin typeface="微软雅黑" panose="020B0503020204020204" charset="-122"/>
                <a:ea typeface="微软雅黑" panose="020B0503020204020204" charset="-122"/>
                <a:sym typeface="+mn-ea"/>
              </a:rPr>
              <a:t>C: How about pickles? </a:t>
            </a:r>
          </a:p>
          <a:p>
            <a:pPr indent="0" algn="l"/>
            <a:r>
              <a:rPr lang="zh-CN" altLang="en-US" sz="2000" b="1" kern="0" noProof="0" dirty="0">
                <a:ln>
                  <a:noFill/>
                </a:ln>
                <a:solidFill>
                  <a:schemeClr val="tx1">
                    <a:lumMod val="75000"/>
                    <a:lumOff val="25000"/>
                  </a:schemeClr>
                </a:solidFill>
                <a:uLnTx/>
                <a:uFillTx/>
                <a:latin typeface="微软雅黑" panose="020B0503020204020204" charset="-122"/>
                <a:ea typeface="微软雅黑" panose="020B0503020204020204" charset="-122"/>
                <a:sym typeface="+mn-ea"/>
              </a:rPr>
              <a:t>C: . </a:t>
            </a:r>
          </a:p>
          <a:p>
            <a:pPr indent="0" algn="l"/>
            <a:r>
              <a:rPr lang="zh-CN" altLang="en-US" sz="2000" b="1" kern="0" noProof="0" dirty="0">
                <a:ln>
                  <a:noFill/>
                </a:ln>
                <a:solidFill>
                  <a:schemeClr val="tx1">
                    <a:lumMod val="75000"/>
                    <a:lumOff val="25000"/>
                  </a:schemeClr>
                </a:solidFill>
                <a:uLnTx/>
                <a:uFillTx/>
                <a:latin typeface="微软雅黑" panose="020B0503020204020204" charset="-122"/>
                <a:ea typeface="微软雅黑" panose="020B0503020204020204" charset="-122"/>
                <a:sym typeface="+mn-ea"/>
              </a:rPr>
              <a:t>S: 250 Message accepted for delivery </a:t>
            </a:r>
          </a:p>
          <a:p>
            <a:pPr indent="0" algn="l"/>
            <a:r>
              <a:rPr lang="zh-CN" altLang="en-US" sz="2000" b="1" kern="0" noProof="0" dirty="0">
                <a:ln>
                  <a:noFill/>
                </a:ln>
                <a:solidFill>
                  <a:schemeClr val="tx1">
                    <a:lumMod val="75000"/>
                    <a:lumOff val="25000"/>
                  </a:schemeClr>
                </a:solidFill>
                <a:uLnTx/>
                <a:uFillTx/>
                <a:latin typeface="微软雅黑" panose="020B0503020204020204" charset="-122"/>
                <a:ea typeface="微软雅黑" panose="020B0503020204020204" charset="-122"/>
                <a:sym typeface="+mn-ea"/>
              </a:rPr>
              <a:t>C: QUIT </a:t>
            </a:r>
          </a:p>
          <a:p>
            <a:pPr indent="0" algn="l"/>
            <a:r>
              <a:rPr lang="zh-CN" altLang="en-US" sz="2000" b="1" kern="0" noProof="0" dirty="0">
                <a:ln>
                  <a:noFill/>
                </a:ln>
                <a:solidFill>
                  <a:schemeClr val="tx1">
                    <a:lumMod val="75000"/>
                    <a:lumOff val="25000"/>
                  </a:schemeClr>
                </a:solidFill>
                <a:uLnTx/>
                <a:uFillTx/>
                <a:latin typeface="微软雅黑" panose="020B0503020204020204" charset="-122"/>
                <a:ea typeface="微软雅黑" panose="020B0503020204020204" charset="-122"/>
                <a:sym typeface="+mn-ea"/>
              </a:rPr>
              <a:t>S: 221 hamburger.edu closing connection</a:t>
            </a:r>
          </a:p>
        </p:txBody>
      </p:sp>
      <p:pic>
        <p:nvPicPr>
          <p:cNvPr id="31" name="图片 3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811895" y="94649"/>
            <a:ext cx="3380105" cy="751135"/>
          </a:xfrm>
          <a:prstGeom prst="rect">
            <a:avLst/>
          </a:prstGeom>
        </p:spPr>
      </p:pic>
      <p:sp>
        <p:nvSpPr>
          <p:cNvPr id="3" name="文本框 2"/>
          <p:cNvSpPr txBox="1"/>
          <p:nvPr/>
        </p:nvSpPr>
        <p:spPr>
          <a:xfrm>
            <a:off x="8469630" y="1443990"/>
            <a:ext cx="4064000" cy="3969385"/>
          </a:xfrm>
          <a:prstGeom prst="rect">
            <a:avLst/>
          </a:prstGeom>
          <a:noFill/>
        </p:spPr>
        <p:txBody>
          <a:bodyPr wrap="square" rtlCol="0">
            <a:spAutoFit/>
          </a:bodyPr>
          <a:lstStyle/>
          <a:p>
            <a:r>
              <a:rPr lang="zh-CN" altLang="en-US" sz="2400" dirty="0">
                <a:solidFill>
                  <a:srgbClr val="FF0000"/>
                </a:solidFill>
              </a:rPr>
              <a:t>握手</a:t>
            </a:r>
          </a:p>
          <a:p>
            <a:endParaRPr lang="zh-CN" altLang="en-US" dirty="0">
              <a:solidFill>
                <a:srgbClr val="FF0000"/>
              </a:solidFill>
            </a:endParaRPr>
          </a:p>
          <a:p>
            <a:endParaRPr lang="zh-CN" altLang="en-US" dirty="0">
              <a:solidFill>
                <a:srgbClr val="FF0000"/>
              </a:solidFill>
            </a:endParaRPr>
          </a:p>
          <a:p>
            <a:endParaRPr lang="zh-CN" altLang="en-US" dirty="0">
              <a:solidFill>
                <a:srgbClr val="FF0000"/>
              </a:solidFill>
            </a:endParaRPr>
          </a:p>
          <a:p>
            <a:endParaRPr lang="zh-CN" altLang="en-US" dirty="0">
              <a:solidFill>
                <a:srgbClr val="FF0000"/>
              </a:solidFill>
            </a:endParaRPr>
          </a:p>
          <a:p>
            <a:endParaRPr lang="zh-CN" altLang="en-US" dirty="0">
              <a:solidFill>
                <a:srgbClr val="FF0000"/>
              </a:solidFill>
            </a:endParaRPr>
          </a:p>
          <a:p>
            <a:r>
              <a:rPr lang="zh-CN" altLang="en-US" sz="2400" dirty="0">
                <a:solidFill>
                  <a:srgbClr val="FF0000"/>
                </a:solidFill>
              </a:rPr>
              <a:t>消息的传输</a:t>
            </a:r>
          </a:p>
          <a:p>
            <a:endParaRPr lang="zh-CN" altLang="en-US" dirty="0">
              <a:solidFill>
                <a:srgbClr val="FF0000"/>
              </a:solidFill>
            </a:endParaRPr>
          </a:p>
          <a:p>
            <a:endParaRPr lang="zh-CN" altLang="en-US" dirty="0">
              <a:solidFill>
                <a:srgbClr val="FF0000"/>
              </a:solidFill>
            </a:endParaRPr>
          </a:p>
          <a:p>
            <a:endParaRPr lang="zh-CN" altLang="en-US" dirty="0">
              <a:solidFill>
                <a:srgbClr val="FF0000"/>
              </a:solidFill>
            </a:endParaRPr>
          </a:p>
          <a:p>
            <a:endParaRPr lang="zh-CN" altLang="en-US" dirty="0">
              <a:solidFill>
                <a:srgbClr val="FF0000"/>
              </a:solidFill>
            </a:endParaRPr>
          </a:p>
          <a:p>
            <a:endParaRPr lang="zh-CN" altLang="en-US" dirty="0">
              <a:solidFill>
                <a:srgbClr val="FF0000"/>
              </a:solidFill>
            </a:endParaRPr>
          </a:p>
          <a:p>
            <a:r>
              <a:rPr lang="zh-CN" altLang="en-US" sz="2400" dirty="0">
                <a:solidFill>
                  <a:srgbClr val="FF0000"/>
                </a:solidFill>
              </a:rPr>
              <a:t>关闭</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nvSpPr>
        <p:spPr>
          <a:xfrm>
            <a:off x="273685" y="228600"/>
            <a:ext cx="3015615" cy="460375"/>
          </a:xfrm>
          <a:prstGeom prst="rect">
            <a:avLst/>
          </a:prstGeom>
          <a:noFill/>
        </p:spPr>
        <p:txBody>
          <a:bodyPr wrap="square" rtlCol="0">
            <a:spAutoFit/>
          </a:bodyPr>
          <a:lstStyle/>
          <a:p>
            <a:r>
              <a:rPr lang="en-US" altLang="zh-CN" sz="2400" b="1">
                <a:solidFill>
                  <a:schemeClr val="tx1">
                    <a:lumMod val="65000"/>
                    <a:lumOff val="35000"/>
                  </a:schemeClr>
                </a:solidFill>
                <a:latin typeface="微软雅黑" panose="020B0503020204020204" charset="-122"/>
                <a:ea typeface="微软雅黑" panose="020B0503020204020204" charset="-122"/>
                <a:sym typeface="+mn-ea"/>
              </a:rPr>
              <a:t>Email</a:t>
            </a:r>
            <a:r>
              <a:rPr lang="zh-CN" altLang="en-US" sz="2400" b="1">
                <a:solidFill>
                  <a:schemeClr val="tx1">
                    <a:lumMod val="65000"/>
                    <a:lumOff val="35000"/>
                  </a:schemeClr>
                </a:solidFill>
                <a:latin typeface="微软雅黑" panose="020B0503020204020204" charset="-122"/>
                <a:ea typeface="微软雅黑" panose="020B0503020204020204" charset="-122"/>
                <a:sym typeface="+mn-ea"/>
              </a:rPr>
              <a:t>信息格式</a:t>
            </a:r>
          </a:p>
        </p:txBody>
      </p:sp>
      <p:sp>
        <p:nvSpPr>
          <p:cNvPr id="6" name="矩形 5"/>
          <p:cNvSpPr/>
          <p:nvPr/>
        </p:nvSpPr>
        <p:spPr>
          <a:xfrm>
            <a:off x="-3175" y="236220"/>
            <a:ext cx="119380" cy="473075"/>
          </a:xfrm>
          <a:prstGeom prst="rect">
            <a:avLst/>
          </a:prstGeom>
          <a:solidFill>
            <a:srgbClr val="A673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137795" y="236220"/>
            <a:ext cx="97790" cy="473075"/>
          </a:xfrm>
          <a:prstGeom prst="rect">
            <a:avLst/>
          </a:prstGeom>
          <a:solidFill>
            <a:srgbClr val="A673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文本框 29"/>
          <p:cNvSpPr txBox="1"/>
          <p:nvPr/>
        </p:nvSpPr>
        <p:spPr>
          <a:xfrm>
            <a:off x="560705" y="1075055"/>
            <a:ext cx="13319125" cy="50158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0" algn="l"/>
            <a:r>
              <a:rPr lang="zh-CN" altLang="en-US" sz="2000" b="1" kern="0" noProof="0" dirty="0">
                <a:ln>
                  <a:noFill/>
                </a:ln>
                <a:solidFill>
                  <a:schemeClr val="tx1">
                    <a:lumMod val="75000"/>
                    <a:lumOff val="25000"/>
                  </a:schemeClr>
                </a:solidFill>
                <a:uLnTx/>
                <a:uFillTx/>
                <a:latin typeface="微软雅黑" panose="020B0503020204020204" charset="-122"/>
                <a:ea typeface="微软雅黑" panose="020B0503020204020204" charset="-122"/>
                <a:sym typeface="+mn-ea"/>
              </a:rPr>
              <a:t>SMTP：email消息的传输/交换协议</a:t>
            </a:r>
          </a:p>
          <a:p>
            <a:pPr indent="0" algn="l"/>
            <a:r>
              <a:rPr lang="zh-CN" altLang="en-US" sz="2000" b="1" kern="0" noProof="0" dirty="0">
                <a:ln>
                  <a:noFill/>
                </a:ln>
                <a:solidFill>
                  <a:schemeClr val="tx1">
                    <a:lumMod val="75000"/>
                    <a:lumOff val="25000"/>
                  </a:schemeClr>
                </a:solidFill>
                <a:uLnTx/>
                <a:uFillTx/>
                <a:latin typeface="微软雅黑" panose="020B0503020204020204" charset="-122"/>
                <a:ea typeface="微软雅黑" panose="020B0503020204020204" charset="-122"/>
                <a:sym typeface="+mn-ea"/>
              </a:rPr>
              <a:t>而文本消息格式标准被包括在：RFC 822</a:t>
            </a:r>
          </a:p>
          <a:p>
            <a:pPr indent="0" algn="l"/>
            <a:r>
              <a:rPr lang="zh-CN" altLang="en-US" sz="2000" b="1" kern="0" noProof="0" dirty="0">
                <a:ln>
                  <a:noFill/>
                </a:ln>
                <a:solidFill>
                  <a:schemeClr val="tx1">
                    <a:lumMod val="75000"/>
                    <a:lumOff val="25000"/>
                  </a:schemeClr>
                </a:solidFill>
                <a:uLnTx/>
                <a:uFillTx/>
                <a:latin typeface="微软雅黑" panose="020B0503020204020204" charset="-122"/>
                <a:ea typeface="微软雅黑" panose="020B0503020204020204" charset="-122"/>
                <a:sym typeface="+mn-ea"/>
              </a:rPr>
              <a:t>头部行(header)：</a:t>
            </a:r>
            <a:r>
              <a:rPr lang="en-US" altLang="zh-CN" sz="2000" b="1" kern="0" noProof="0" dirty="0">
                <a:ln>
                  <a:noFill/>
                </a:ln>
                <a:solidFill>
                  <a:schemeClr val="tx1">
                    <a:lumMod val="75000"/>
                    <a:lumOff val="25000"/>
                  </a:schemeClr>
                </a:solidFill>
                <a:uLnTx/>
                <a:uFillTx/>
                <a:latin typeface="微软雅黑" panose="020B0503020204020204" charset="-122"/>
                <a:ea typeface="微软雅黑" panose="020B0503020204020204" charset="-122"/>
                <a:sym typeface="+mn-ea"/>
              </a:rPr>
              <a:t>To</a:t>
            </a:r>
            <a:r>
              <a:rPr lang="zh-CN" altLang="en-US" sz="2000" b="1" kern="0" noProof="0" dirty="0">
                <a:ln>
                  <a:noFill/>
                </a:ln>
                <a:solidFill>
                  <a:schemeClr val="tx1">
                    <a:lumMod val="75000"/>
                    <a:lumOff val="25000"/>
                  </a:schemeClr>
                </a:solidFill>
                <a:uLnTx/>
                <a:uFillTx/>
                <a:latin typeface="微软雅黑" panose="020B0503020204020204" charset="-122"/>
                <a:ea typeface="微软雅黑" panose="020B0503020204020204" charset="-122"/>
                <a:sym typeface="+mn-ea"/>
              </a:rPr>
              <a:t>，</a:t>
            </a:r>
            <a:r>
              <a:rPr lang="en-US" altLang="zh-CN" sz="2000" b="1" kern="0" noProof="0" dirty="0">
                <a:ln>
                  <a:noFill/>
                </a:ln>
                <a:solidFill>
                  <a:schemeClr val="tx1">
                    <a:lumMod val="75000"/>
                    <a:lumOff val="25000"/>
                  </a:schemeClr>
                </a:solidFill>
                <a:uLnTx/>
                <a:uFillTx/>
                <a:latin typeface="微软雅黑" panose="020B0503020204020204" charset="-122"/>
                <a:ea typeface="微软雅黑" panose="020B0503020204020204" charset="-122"/>
                <a:sym typeface="+mn-ea"/>
              </a:rPr>
              <a:t>From</a:t>
            </a:r>
            <a:r>
              <a:rPr lang="zh-CN" altLang="en-US" sz="2000" b="1" kern="0" noProof="0" dirty="0">
                <a:ln>
                  <a:noFill/>
                </a:ln>
                <a:solidFill>
                  <a:schemeClr val="tx1">
                    <a:lumMod val="75000"/>
                    <a:lumOff val="25000"/>
                  </a:schemeClr>
                </a:solidFill>
                <a:uLnTx/>
                <a:uFillTx/>
                <a:latin typeface="微软雅黑" panose="020B0503020204020204" charset="-122"/>
                <a:ea typeface="微软雅黑" panose="020B0503020204020204" charset="-122"/>
                <a:sym typeface="+mn-ea"/>
              </a:rPr>
              <a:t>，Subject</a:t>
            </a:r>
          </a:p>
          <a:p>
            <a:pPr indent="0" algn="l"/>
            <a:r>
              <a:rPr lang="zh-CN" altLang="en-US" sz="2000" b="1" kern="0" noProof="0" dirty="0">
                <a:ln>
                  <a:noFill/>
                </a:ln>
                <a:solidFill>
                  <a:schemeClr val="tx1">
                    <a:lumMod val="75000"/>
                    <a:lumOff val="25000"/>
                  </a:schemeClr>
                </a:solidFill>
                <a:uLnTx/>
                <a:uFillTx/>
                <a:latin typeface="微软雅黑" panose="020B0503020204020204" charset="-122"/>
                <a:ea typeface="微软雅黑" panose="020B0503020204020204" charset="-122"/>
                <a:sym typeface="+mn-ea"/>
              </a:rPr>
              <a:t>消息体(body)：只能是ASCII字符</a:t>
            </a:r>
          </a:p>
          <a:p>
            <a:pPr indent="0" algn="l"/>
            <a:endParaRPr lang="zh-CN" altLang="en-US" sz="2000" b="1" kern="0" noProof="0" dirty="0">
              <a:ln>
                <a:noFill/>
              </a:ln>
              <a:solidFill>
                <a:schemeClr val="tx1">
                  <a:lumMod val="75000"/>
                  <a:lumOff val="25000"/>
                </a:schemeClr>
              </a:solidFill>
              <a:uLnTx/>
              <a:uFillTx/>
              <a:latin typeface="微软雅黑" panose="020B0503020204020204" charset="-122"/>
              <a:ea typeface="微软雅黑" panose="020B0503020204020204" charset="-122"/>
              <a:sym typeface="+mn-ea"/>
            </a:endParaRPr>
          </a:p>
          <a:p>
            <a:pPr indent="0" algn="l"/>
            <a:endParaRPr lang="zh-CN" altLang="en-US" sz="2000" b="1" kern="0" noProof="0" dirty="0">
              <a:ln>
                <a:noFill/>
              </a:ln>
              <a:solidFill>
                <a:schemeClr val="tx1">
                  <a:lumMod val="75000"/>
                  <a:lumOff val="25000"/>
                </a:schemeClr>
              </a:solidFill>
              <a:uLnTx/>
              <a:uFillTx/>
              <a:latin typeface="微软雅黑" panose="020B0503020204020204" charset="-122"/>
              <a:ea typeface="微软雅黑" panose="020B0503020204020204" charset="-122"/>
              <a:sym typeface="+mn-ea"/>
            </a:endParaRPr>
          </a:p>
          <a:p>
            <a:pPr indent="0" algn="l"/>
            <a:endParaRPr lang="zh-CN" altLang="en-US" sz="2000" b="1" kern="0" noProof="0" dirty="0">
              <a:ln>
                <a:noFill/>
              </a:ln>
              <a:solidFill>
                <a:schemeClr val="tx1">
                  <a:lumMod val="75000"/>
                  <a:lumOff val="25000"/>
                </a:schemeClr>
              </a:solidFill>
              <a:uLnTx/>
              <a:uFillTx/>
              <a:latin typeface="微软雅黑" panose="020B0503020204020204" charset="-122"/>
              <a:ea typeface="微软雅黑" panose="020B0503020204020204" charset="-122"/>
              <a:sym typeface="+mn-ea"/>
            </a:endParaRPr>
          </a:p>
          <a:p>
            <a:pPr indent="0" algn="l"/>
            <a:r>
              <a:rPr lang="zh-CN" altLang="en-US" sz="2000" b="1" kern="0" noProof="0" dirty="0">
                <a:ln>
                  <a:noFill/>
                </a:ln>
                <a:solidFill>
                  <a:schemeClr val="tx1">
                    <a:lumMod val="75000"/>
                    <a:lumOff val="25000"/>
                  </a:schemeClr>
                </a:solidFill>
                <a:uLnTx/>
                <a:uFillTx/>
                <a:latin typeface="微软雅黑" panose="020B0503020204020204" charset="-122"/>
                <a:ea typeface="微软雅黑" panose="020B0503020204020204" charset="-122"/>
                <a:sym typeface="+mn-ea"/>
              </a:rPr>
              <a:t>那么如何传输多媒体文件呢</a:t>
            </a:r>
            <a:r>
              <a:rPr lang="zh-CN" altLang="en-US" sz="1600" b="1" kern="0" noProof="0" dirty="0">
                <a:ln>
                  <a:noFill/>
                </a:ln>
                <a:solidFill>
                  <a:schemeClr val="tx1">
                    <a:lumMod val="75000"/>
                    <a:lumOff val="25000"/>
                  </a:schemeClr>
                </a:solidFill>
                <a:uLnTx/>
                <a:uFillTx/>
                <a:latin typeface="微软雅黑" panose="020B0503020204020204" charset="-122"/>
                <a:ea typeface="微软雅黑" panose="020B0503020204020204" charset="-122"/>
                <a:sym typeface="+mn-ea"/>
              </a:rPr>
              <a:t>？</a:t>
            </a:r>
          </a:p>
          <a:p>
            <a:pPr indent="0" algn="l"/>
            <a:endParaRPr lang="zh-CN" altLang="en-US" sz="2000" b="1" kern="0" noProof="0" dirty="0">
              <a:ln>
                <a:noFill/>
              </a:ln>
              <a:solidFill>
                <a:schemeClr val="tx1">
                  <a:lumMod val="75000"/>
                  <a:lumOff val="25000"/>
                </a:schemeClr>
              </a:solidFill>
              <a:uLnTx/>
              <a:uFillTx/>
              <a:latin typeface="微软雅黑" panose="020B0503020204020204" charset="-122"/>
              <a:ea typeface="微软雅黑" panose="020B0503020204020204" charset="-122"/>
              <a:sym typeface="+mn-ea"/>
            </a:endParaRPr>
          </a:p>
          <a:p>
            <a:pPr indent="0" algn="l"/>
            <a:endParaRPr lang="zh-CN" altLang="en-US" sz="2000" b="1" kern="0" noProof="0" dirty="0">
              <a:ln>
                <a:noFill/>
              </a:ln>
              <a:solidFill>
                <a:schemeClr val="tx1">
                  <a:lumMod val="75000"/>
                  <a:lumOff val="25000"/>
                </a:schemeClr>
              </a:solidFill>
              <a:uLnTx/>
              <a:uFillTx/>
              <a:latin typeface="微软雅黑" panose="020B0503020204020204" charset="-122"/>
              <a:ea typeface="微软雅黑" panose="020B0503020204020204" charset="-122"/>
              <a:sym typeface="+mn-ea"/>
            </a:endParaRPr>
          </a:p>
          <a:p>
            <a:pPr indent="0" algn="l"/>
            <a:endParaRPr lang="zh-CN" altLang="en-US" sz="2000" b="1" kern="0" noProof="0" dirty="0">
              <a:ln>
                <a:noFill/>
              </a:ln>
              <a:solidFill>
                <a:schemeClr val="tx1">
                  <a:lumMod val="75000"/>
                  <a:lumOff val="25000"/>
                </a:schemeClr>
              </a:solidFill>
              <a:uLnTx/>
              <a:uFillTx/>
              <a:latin typeface="微软雅黑" panose="020B0503020204020204" charset="-122"/>
              <a:ea typeface="微软雅黑" panose="020B0503020204020204" charset="-122"/>
              <a:sym typeface="+mn-ea"/>
            </a:endParaRPr>
          </a:p>
          <a:p>
            <a:pPr indent="0" algn="l"/>
            <a:r>
              <a:rPr lang="zh-CN" altLang="en-US" sz="2000" b="1" kern="0" noProof="0" dirty="0">
                <a:ln>
                  <a:noFill/>
                </a:ln>
                <a:solidFill>
                  <a:schemeClr val="tx1">
                    <a:lumMod val="75000"/>
                    <a:lumOff val="25000"/>
                  </a:schemeClr>
                </a:solidFill>
                <a:uLnTx/>
                <a:uFillTx/>
                <a:latin typeface="微软雅黑" panose="020B0503020204020204" charset="-122"/>
                <a:ea typeface="微软雅黑" panose="020B0503020204020204" charset="-122"/>
                <a:sym typeface="+mn-ea"/>
              </a:rPr>
              <a:t>MIME：多媒体邮件扩展 RFC 2045, 2056</a:t>
            </a:r>
          </a:p>
          <a:p>
            <a:pPr indent="0" algn="l"/>
            <a:r>
              <a:rPr lang="zh-CN" altLang="en-US" sz="2000" b="1" kern="0" noProof="0" dirty="0">
                <a:ln>
                  <a:noFill/>
                </a:ln>
                <a:solidFill>
                  <a:schemeClr val="tx1">
                    <a:lumMod val="75000"/>
                    <a:lumOff val="25000"/>
                  </a:schemeClr>
                </a:solidFill>
                <a:uLnTx/>
                <a:uFillTx/>
                <a:latin typeface="微软雅黑" panose="020B0503020204020204" charset="-122"/>
                <a:ea typeface="微软雅黑" panose="020B0503020204020204" charset="-122"/>
                <a:sym typeface="+mn-ea"/>
              </a:rPr>
              <a:t>通过在邮件头部增加额外的行</a:t>
            </a:r>
          </a:p>
          <a:p>
            <a:pPr indent="0" algn="l"/>
            <a:r>
              <a:rPr lang="zh-CN" altLang="en-US" sz="2000" b="1" kern="0" noProof="0" dirty="0">
                <a:ln>
                  <a:noFill/>
                </a:ln>
                <a:solidFill>
                  <a:schemeClr val="tx1">
                    <a:lumMod val="75000"/>
                    <a:lumOff val="25000"/>
                  </a:schemeClr>
                </a:solidFill>
                <a:uLnTx/>
                <a:uFillTx/>
                <a:latin typeface="微软雅黑" panose="020B0503020204020204" charset="-122"/>
                <a:ea typeface="微软雅黑" panose="020B0503020204020204" charset="-122"/>
                <a:sym typeface="+mn-ea"/>
              </a:rPr>
              <a:t>以声明MIME的内容类型</a:t>
            </a:r>
          </a:p>
          <a:p>
            <a:pPr indent="0" algn="l"/>
            <a:endParaRPr lang="zh-CN" altLang="en-US" sz="2000" b="1" kern="0" noProof="0" dirty="0">
              <a:ln>
                <a:noFill/>
              </a:ln>
              <a:solidFill>
                <a:schemeClr val="tx1">
                  <a:lumMod val="75000"/>
                  <a:lumOff val="25000"/>
                </a:schemeClr>
              </a:solidFill>
              <a:uLnTx/>
              <a:uFillTx/>
              <a:latin typeface="微软雅黑" panose="020B0503020204020204" charset="-122"/>
              <a:ea typeface="微软雅黑" panose="020B0503020204020204" charset="-122"/>
              <a:sym typeface="+mn-ea"/>
            </a:endParaRPr>
          </a:p>
          <a:p>
            <a:pPr indent="0" algn="l"/>
            <a:endParaRPr lang="zh-CN" altLang="en-US" sz="2000" b="1" kern="0" noProof="0" dirty="0">
              <a:ln>
                <a:noFill/>
              </a:ln>
              <a:solidFill>
                <a:schemeClr val="tx1">
                  <a:lumMod val="75000"/>
                  <a:lumOff val="25000"/>
                </a:schemeClr>
              </a:solidFill>
              <a:uLnTx/>
              <a:uFillTx/>
              <a:latin typeface="微软雅黑" panose="020B0503020204020204" charset="-122"/>
              <a:ea typeface="微软雅黑" panose="020B0503020204020204" charset="-122"/>
              <a:sym typeface="+mn-ea"/>
            </a:endParaRPr>
          </a:p>
        </p:txBody>
      </p:sp>
      <p:pic>
        <p:nvPicPr>
          <p:cNvPr id="31" name="图片 3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811895" y="94649"/>
            <a:ext cx="3380105" cy="751135"/>
          </a:xfrm>
          <a:prstGeom prst="rect">
            <a:avLst/>
          </a:prstGeom>
        </p:spPr>
      </p:pic>
      <p:pic>
        <p:nvPicPr>
          <p:cNvPr id="2" name="图片 1"/>
          <p:cNvPicPr>
            <a:picLocks noChangeAspect="1"/>
          </p:cNvPicPr>
          <p:nvPr/>
        </p:nvPicPr>
        <p:blipFill>
          <a:blip r:embed="rId3"/>
          <a:stretch>
            <a:fillRect/>
          </a:stretch>
        </p:blipFill>
        <p:spPr>
          <a:xfrm>
            <a:off x="7679690" y="479425"/>
            <a:ext cx="4065270" cy="3475990"/>
          </a:xfrm>
          <a:prstGeom prst="rect">
            <a:avLst/>
          </a:prstGeom>
        </p:spPr>
      </p:pic>
      <p:pic>
        <p:nvPicPr>
          <p:cNvPr id="4" name="图片 3"/>
          <p:cNvPicPr>
            <a:picLocks noChangeAspect="1"/>
          </p:cNvPicPr>
          <p:nvPr/>
        </p:nvPicPr>
        <p:blipFill>
          <a:blip r:embed="rId4"/>
          <a:stretch>
            <a:fillRect/>
          </a:stretch>
        </p:blipFill>
        <p:spPr>
          <a:xfrm>
            <a:off x="5901055" y="3557270"/>
            <a:ext cx="6111240" cy="2705100"/>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Arc 7"/>
          <p:cNvSpPr/>
          <p:nvPr/>
        </p:nvSpPr>
        <p:spPr>
          <a:xfrm>
            <a:off x="1619885" y="4051300"/>
            <a:ext cx="2153920" cy="2153920"/>
          </a:xfrm>
          <a:prstGeom prst="arc">
            <a:avLst>
              <a:gd name="adj1" fmla="val 10786903"/>
              <a:gd name="adj2" fmla="val 0"/>
            </a:avLst>
          </a:prstGeom>
          <a:solidFill>
            <a:srgbClr val="3E8F84"/>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000">
              <a:solidFill>
                <a:schemeClr val="tx1">
                  <a:lumMod val="75000"/>
                  <a:lumOff val="25000"/>
                </a:schemeClr>
              </a:solidFill>
              <a:latin typeface="微软雅黑" panose="020B0503020204020204" charset="-122"/>
              <a:ea typeface="微软雅黑" panose="020B0503020204020204" charset="-122"/>
            </a:endParaRPr>
          </a:p>
        </p:txBody>
      </p:sp>
      <p:sp>
        <p:nvSpPr>
          <p:cNvPr id="9" name="Arc 8"/>
          <p:cNvSpPr/>
          <p:nvPr/>
        </p:nvSpPr>
        <p:spPr>
          <a:xfrm>
            <a:off x="3509645" y="3696335"/>
            <a:ext cx="2838450" cy="2838450"/>
          </a:xfrm>
          <a:prstGeom prst="arc">
            <a:avLst>
              <a:gd name="adj1" fmla="val 10792861"/>
              <a:gd name="adj2" fmla="val 0"/>
            </a:avLst>
          </a:prstGeom>
          <a:solidFill>
            <a:srgbClr val="A67346"/>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000">
              <a:solidFill>
                <a:schemeClr val="tx1">
                  <a:lumMod val="75000"/>
                  <a:lumOff val="25000"/>
                </a:schemeClr>
              </a:solidFill>
              <a:latin typeface="微软雅黑" panose="020B0503020204020204" charset="-122"/>
              <a:ea typeface="微软雅黑" panose="020B0503020204020204" charset="-122"/>
            </a:endParaRPr>
          </a:p>
        </p:txBody>
      </p:sp>
      <p:sp>
        <p:nvSpPr>
          <p:cNvPr id="16" name="文本框 15"/>
          <p:cNvSpPr txBox="1"/>
          <p:nvPr/>
        </p:nvSpPr>
        <p:spPr>
          <a:xfrm>
            <a:off x="273685" y="228600"/>
            <a:ext cx="6417310" cy="460375"/>
          </a:xfrm>
          <a:prstGeom prst="rect">
            <a:avLst/>
          </a:prstGeom>
          <a:noFill/>
        </p:spPr>
        <p:txBody>
          <a:bodyPr wrap="square" rtlCol="0">
            <a:spAutoFit/>
          </a:bodyPr>
          <a:lstStyle/>
          <a:p>
            <a:r>
              <a:rPr lang="zh-CN" altLang="en-US" sz="2400" b="1">
                <a:solidFill>
                  <a:schemeClr val="tx1">
                    <a:lumMod val="65000"/>
                    <a:lumOff val="35000"/>
                  </a:schemeClr>
                </a:solidFill>
                <a:latin typeface="微软雅黑" panose="020B0503020204020204" charset="-122"/>
                <a:ea typeface="微软雅黑" panose="020B0503020204020204" charset="-122"/>
                <a:sym typeface="+mn-ea"/>
              </a:rPr>
              <a:t>邮件访问协议：从服务器获取邮件</a:t>
            </a:r>
          </a:p>
        </p:txBody>
      </p:sp>
      <p:sp>
        <p:nvSpPr>
          <p:cNvPr id="6" name="矩形 5"/>
          <p:cNvSpPr/>
          <p:nvPr/>
        </p:nvSpPr>
        <p:spPr>
          <a:xfrm>
            <a:off x="-3175" y="236220"/>
            <a:ext cx="119380" cy="473075"/>
          </a:xfrm>
          <a:prstGeom prst="rect">
            <a:avLst/>
          </a:prstGeom>
          <a:solidFill>
            <a:srgbClr val="A673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137795" y="236220"/>
            <a:ext cx="97790" cy="473075"/>
          </a:xfrm>
          <a:prstGeom prst="rect">
            <a:avLst/>
          </a:prstGeom>
          <a:solidFill>
            <a:srgbClr val="A673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Arc 9"/>
          <p:cNvSpPr/>
          <p:nvPr/>
        </p:nvSpPr>
        <p:spPr>
          <a:xfrm>
            <a:off x="6085205" y="3372485"/>
            <a:ext cx="3485515" cy="3485515"/>
          </a:xfrm>
          <a:prstGeom prst="arc">
            <a:avLst>
              <a:gd name="adj1" fmla="val 10787253"/>
              <a:gd name="adj2" fmla="val 0"/>
            </a:avLst>
          </a:prstGeom>
          <a:solidFill>
            <a:srgbClr val="3E8F84"/>
          </a:solidFill>
          <a:ln>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000">
              <a:solidFill>
                <a:schemeClr val="tx1">
                  <a:lumMod val="75000"/>
                  <a:lumOff val="25000"/>
                </a:schemeClr>
              </a:solidFill>
              <a:latin typeface="微软雅黑" panose="020B0503020204020204" charset="-122"/>
              <a:ea typeface="微软雅黑" panose="020B0503020204020204" charset="-122"/>
            </a:endParaRPr>
          </a:p>
        </p:txBody>
      </p:sp>
      <p:sp>
        <p:nvSpPr>
          <p:cNvPr id="15" name="Content Placeholder 2"/>
          <p:cNvSpPr txBox="1"/>
          <p:nvPr/>
        </p:nvSpPr>
        <p:spPr>
          <a:xfrm>
            <a:off x="3673475" y="3980180"/>
            <a:ext cx="2511425" cy="645160"/>
          </a:xfrm>
          <a:prstGeom prst="rect">
            <a:avLst/>
          </a:prstGeom>
        </p:spPr>
        <p:txBody>
          <a:bodyPr vert="horz" wrap="square" lIns="91440" tIns="45720" rIns="91440" bIns="45720" rtlCol="0">
            <a:sp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Font typeface="Arial" panose="020B0604020202020204" pitchFamily="34" charset="0"/>
              <a:buNone/>
            </a:pPr>
            <a:r>
              <a:rPr lang="zh-CN" altLang="en-US" sz="1800" dirty="0">
                <a:solidFill>
                  <a:schemeClr val="tx1">
                    <a:lumMod val="75000"/>
                    <a:lumOff val="25000"/>
                  </a:schemeClr>
                </a:solidFill>
                <a:latin typeface="微软雅黑" panose="020B0503020204020204" charset="-122"/>
                <a:ea typeface="微软雅黑" panose="020B0503020204020204" charset="-122"/>
                <a:cs typeface="Open Sans" pitchFamily="34" charset="0"/>
              </a:rPr>
              <a:t>POP: Post Office Protocol [RFC 1939]</a:t>
            </a:r>
          </a:p>
        </p:txBody>
      </p:sp>
      <p:sp>
        <p:nvSpPr>
          <p:cNvPr id="10" name="文本框 9"/>
          <p:cNvSpPr txBox="1"/>
          <p:nvPr/>
        </p:nvSpPr>
        <p:spPr>
          <a:xfrm>
            <a:off x="1911985" y="4355465"/>
            <a:ext cx="1477645" cy="64516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Bef>
                <a:spcPct val="20000"/>
              </a:spcBef>
              <a:buClrTx/>
              <a:buSzTx/>
              <a:buFont typeface="Arial" panose="020B0604020202020204" pitchFamily="34" charset="0"/>
            </a:pPr>
            <a:r>
              <a:rPr lang="zh-CN" altLang="en-US" sz="1800" dirty="0">
                <a:solidFill>
                  <a:schemeClr val="tx1">
                    <a:lumMod val="75000"/>
                    <a:lumOff val="25000"/>
                  </a:schemeClr>
                </a:solidFill>
                <a:latin typeface="微软雅黑" panose="020B0503020204020204" charset="-122"/>
                <a:ea typeface="微软雅黑" panose="020B0503020204020204" charset="-122"/>
                <a:cs typeface="Open Sans" pitchFamily="34" charset="0"/>
                <a:sym typeface="+mn-ea"/>
              </a:rPr>
              <a:t>HTTP：163, QQ Mail等</a:t>
            </a:r>
          </a:p>
        </p:txBody>
      </p:sp>
      <p:sp>
        <p:nvSpPr>
          <p:cNvPr id="17" name="文本框 16"/>
          <p:cNvSpPr txBox="1"/>
          <p:nvPr/>
        </p:nvSpPr>
        <p:spPr>
          <a:xfrm>
            <a:off x="6184900" y="4625340"/>
            <a:ext cx="3284855" cy="52197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0" algn="ctr"/>
            <a:r>
              <a:rPr lang="zh-CN" altLang="en-US" sz="1400" kern="0" noProof="0" dirty="0">
                <a:ln>
                  <a:noFill/>
                </a:ln>
                <a:solidFill>
                  <a:schemeClr val="tx1">
                    <a:lumMod val="75000"/>
                    <a:lumOff val="25000"/>
                  </a:schemeClr>
                </a:solidFill>
                <a:uLnTx/>
                <a:uFillTx/>
                <a:latin typeface="微软雅黑" panose="020B0503020204020204" charset="-122"/>
                <a:ea typeface="微软雅黑" panose="020B0503020204020204" charset="-122"/>
                <a:sym typeface="+mn-ea"/>
              </a:rPr>
              <a:t>更多功能，更加复杂，能够操纵服务器上存储的消息</a:t>
            </a:r>
          </a:p>
        </p:txBody>
      </p:sp>
      <p:sp>
        <p:nvSpPr>
          <p:cNvPr id="27" name="文本框 26"/>
          <p:cNvSpPr txBox="1"/>
          <p:nvPr/>
        </p:nvSpPr>
        <p:spPr>
          <a:xfrm>
            <a:off x="3191510" y="4625340"/>
            <a:ext cx="3474720" cy="30670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0" algn="ctr"/>
            <a:r>
              <a:rPr sz="1400" kern="0" noProof="0" dirty="0">
                <a:ln>
                  <a:noFill/>
                </a:ln>
                <a:solidFill>
                  <a:schemeClr val="tx1">
                    <a:lumMod val="75000"/>
                    <a:lumOff val="25000"/>
                  </a:schemeClr>
                </a:solidFill>
                <a:uLnTx/>
                <a:uFillTx/>
                <a:latin typeface="微软雅黑" panose="020B0503020204020204" charset="-122"/>
                <a:ea typeface="微软雅黑" panose="020B0503020204020204" charset="-122"/>
                <a:sym typeface="+mn-ea"/>
              </a:rPr>
              <a:t>认证/授权(客户端服务器)和下载</a:t>
            </a:r>
          </a:p>
        </p:txBody>
      </p:sp>
      <p:pic>
        <p:nvPicPr>
          <p:cNvPr id="24" name="图片 2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811895" y="94649"/>
            <a:ext cx="3380105" cy="751135"/>
          </a:xfrm>
          <a:prstGeom prst="rect">
            <a:avLst/>
          </a:prstGeom>
        </p:spPr>
      </p:pic>
      <p:pic>
        <p:nvPicPr>
          <p:cNvPr id="2" name="图片 1"/>
          <p:cNvPicPr>
            <a:picLocks noChangeAspect="1"/>
          </p:cNvPicPr>
          <p:nvPr/>
        </p:nvPicPr>
        <p:blipFill>
          <a:blip r:embed="rId3"/>
          <a:stretch>
            <a:fillRect/>
          </a:stretch>
        </p:blipFill>
        <p:spPr>
          <a:xfrm>
            <a:off x="2726055" y="1644650"/>
            <a:ext cx="5913120" cy="1257300"/>
          </a:xfrm>
          <a:prstGeom prst="rect">
            <a:avLst/>
          </a:prstGeom>
        </p:spPr>
      </p:pic>
      <p:sp>
        <p:nvSpPr>
          <p:cNvPr id="13" name="Content Placeholder 2"/>
          <p:cNvSpPr txBox="1"/>
          <p:nvPr/>
        </p:nvSpPr>
        <p:spPr>
          <a:xfrm>
            <a:off x="6534785" y="3703320"/>
            <a:ext cx="2586355" cy="922020"/>
          </a:xfrm>
          <a:prstGeom prst="rect">
            <a:avLst/>
          </a:prstGeom>
        </p:spPr>
        <p:txBody>
          <a:bodyPr vert="horz" wrap="square" lIns="91440" tIns="45720" rIns="91440" bIns="45720" rtlCol="0">
            <a:sp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Font typeface="Arial" panose="020B0604020202020204" pitchFamily="34" charset="0"/>
              <a:buNone/>
            </a:pPr>
            <a:r>
              <a:rPr sz="1800" dirty="0">
                <a:solidFill>
                  <a:schemeClr val="tx1">
                    <a:lumMod val="75000"/>
                    <a:lumOff val="25000"/>
                  </a:schemeClr>
                </a:solidFill>
                <a:latin typeface="微软雅黑" panose="020B0503020204020204" charset="-122"/>
                <a:ea typeface="微软雅黑" panose="020B0503020204020204" charset="-122"/>
                <a:cs typeface="Open Sans" pitchFamily="34" charset="0"/>
              </a:rPr>
              <a:t>IMAP: Internet Mail Access Protocol [RFC 1730]</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nvSpPr>
        <p:spPr>
          <a:xfrm>
            <a:off x="273685" y="228600"/>
            <a:ext cx="3015615" cy="460375"/>
          </a:xfrm>
          <a:prstGeom prst="rect">
            <a:avLst/>
          </a:prstGeom>
          <a:noFill/>
        </p:spPr>
        <p:txBody>
          <a:bodyPr wrap="square" rtlCol="0">
            <a:spAutoFit/>
          </a:bodyPr>
          <a:lstStyle/>
          <a:p>
            <a:r>
              <a:rPr lang="en-US" altLang="zh-CN" sz="2400" b="1">
                <a:solidFill>
                  <a:schemeClr val="tx1">
                    <a:lumMod val="65000"/>
                    <a:lumOff val="35000"/>
                  </a:schemeClr>
                </a:solidFill>
                <a:latin typeface="微软雅黑" panose="020B0503020204020204" charset="-122"/>
                <a:ea typeface="微软雅黑" panose="020B0503020204020204" charset="-122"/>
                <a:sym typeface="+mn-ea"/>
              </a:rPr>
              <a:t>POP</a:t>
            </a:r>
            <a:r>
              <a:rPr lang="zh-CN" altLang="en-US" sz="2400" b="1">
                <a:solidFill>
                  <a:schemeClr val="tx1">
                    <a:lumMod val="65000"/>
                    <a:lumOff val="35000"/>
                  </a:schemeClr>
                </a:solidFill>
                <a:latin typeface="微软雅黑" panose="020B0503020204020204" charset="-122"/>
                <a:ea typeface="微软雅黑" panose="020B0503020204020204" charset="-122"/>
                <a:sym typeface="+mn-ea"/>
              </a:rPr>
              <a:t>示例</a:t>
            </a:r>
          </a:p>
        </p:txBody>
      </p:sp>
      <p:sp>
        <p:nvSpPr>
          <p:cNvPr id="6" name="矩形 5"/>
          <p:cNvSpPr/>
          <p:nvPr/>
        </p:nvSpPr>
        <p:spPr>
          <a:xfrm>
            <a:off x="-3175" y="236220"/>
            <a:ext cx="119380" cy="473075"/>
          </a:xfrm>
          <a:prstGeom prst="rect">
            <a:avLst/>
          </a:prstGeom>
          <a:solidFill>
            <a:srgbClr val="A673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137795" y="236220"/>
            <a:ext cx="97790" cy="473075"/>
          </a:xfrm>
          <a:prstGeom prst="rect">
            <a:avLst/>
          </a:prstGeom>
          <a:solidFill>
            <a:srgbClr val="A673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文本框 29"/>
          <p:cNvSpPr txBox="1"/>
          <p:nvPr/>
        </p:nvSpPr>
        <p:spPr>
          <a:xfrm>
            <a:off x="530225" y="1014730"/>
            <a:ext cx="13319125" cy="470789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0" algn="l"/>
            <a:r>
              <a:rPr lang="zh-CN" altLang="en-US" sz="2000" b="1" kern="0" noProof="0" dirty="0">
                <a:ln>
                  <a:noFill/>
                </a:ln>
                <a:solidFill>
                  <a:schemeClr val="tx1">
                    <a:lumMod val="75000"/>
                    <a:lumOff val="25000"/>
                  </a:schemeClr>
                </a:solidFill>
                <a:uLnTx/>
                <a:uFillTx/>
                <a:latin typeface="微软雅黑" panose="020B0503020204020204" charset="-122"/>
                <a:ea typeface="微软雅黑" panose="020B0503020204020204" charset="-122"/>
                <a:sym typeface="+mn-ea"/>
              </a:rPr>
              <a:t>认证过程：</a:t>
            </a:r>
          </a:p>
          <a:p>
            <a:pPr indent="0" algn="l"/>
            <a:r>
              <a:rPr lang="zh-CN" altLang="en-US" sz="2000" b="1" kern="0" noProof="0" dirty="0">
                <a:ln>
                  <a:noFill/>
                </a:ln>
                <a:solidFill>
                  <a:schemeClr val="tx1">
                    <a:lumMod val="75000"/>
                    <a:lumOff val="25000"/>
                  </a:schemeClr>
                </a:solidFill>
                <a:uLnTx/>
                <a:uFillTx/>
                <a:latin typeface="微软雅黑" panose="020B0503020204020204" charset="-122"/>
                <a:ea typeface="微软雅黑" panose="020B0503020204020204" charset="-122"/>
                <a:sym typeface="+mn-ea"/>
              </a:rPr>
              <a:t>客户端命令</a:t>
            </a:r>
          </a:p>
          <a:p>
            <a:pPr indent="0" algn="l"/>
            <a:r>
              <a:rPr lang="zh-CN" altLang="en-US" sz="2000" b="1" kern="0" noProof="0" dirty="0">
                <a:ln>
                  <a:noFill/>
                </a:ln>
                <a:solidFill>
                  <a:schemeClr val="tx1">
                    <a:lumMod val="75000"/>
                    <a:lumOff val="25000"/>
                  </a:schemeClr>
                </a:solidFill>
                <a:uLnTx/>
                <a:uFillTx/>
                <a:latin typeface="微软雅黑" panose="020B0503020204020204" charset="-122"/>
                <a:ea typeface="微软雅黑" panose="020B0503020204020204" charset="-122"/>
                <a:sym typeface="+mn-ea"/>
              </a:rPr>
              <a:t>• User：声明用户名</a:t>
            </a:r>
          </a:p>
          <a:p>
            <a:pPr indent="0" algn="l"/>
            <a:r>
              <a:rPr lang="zh-CN" altLang="en-US" sz="2000" b="1" kern="0" noProof="0" dirty="0">
                <a:ln>
                  <a:noFill/>
                </a:ln>
                <a:solidFill>
                  <a:schemeClr val="tx1">
                    <a:lumMod val="75000"/>
                    <a:lumOff val="25000"/>
                  </a:schemeClr>
                </a:solidFill>
                <a:uLnTx/>
                <a:uFillTx/>
                <a:latin typeface="微软雅黑" panose="020B0503020204020204" charset="-122"/>
                <a:ea typeface="微软雅黑" panose="020B0503020204020204" charset="-122"/>
                <a:sym typeface="+mn-ea"/>
              </a:rPr>
              <a:t>• Pass: 声明密码</a:t>
            </a:r>
          </a:p>
          <a:p>
            <a:pPr indent="0" algn="l"/>
            <a:r>
              <a:rPr lang="zh-CN" altLang="en-US" sz="2000" b="1" kern="0" noProof="0" dirty="0">
                <a:ln>
                  <a:noFill/>
                </a:ln>
                <a:solidFill>
                  <a:schemeClr val="tx1">
                    <a:lumMod val="75000"/>
                    <a:lumOff val="25000"/>
                  </a:schemeClr>
                </a:solidFill>
                <a:uLnTx/>
                <a:uFillTx/>
                <a:latin typeface="微软雅黑" panose="020B0503020204020204" charset="-122"/>
                <a:ea typeface="微软雅黑" panose="020B0503020204020204" charset="-122"/>
                <a:sym typeface="+mn-ea"/>
              </a:rPr>
              <a:t>服务器响应</a:t>
            </a:r>
          </a:p>
          <a:p>
            <a:pPr indent="0" algn="l"/>
            <a:r>
              <a:rPr lang="zh-CN" altLang="en-US" sz="2000" b="1" kern="0" noProof="0" dirty="0">
                <a:ln>
                  <a:noFill/>
                </a:ln>
                <a:solidFill>
                  <a:schemeClr val="tx1">
                    <a:lumMod val="75000"/>
                    <a:lumOff val="25000"/>
                  </a:schemeClr>
                </a:solidFill>
                <a:uLnTx/>
                <a:uFillTx/>
                <a:latin typeface="微软雅黑" panose="020B0503020204020204" charset="-122"/>
                <a:ea typeface="微软雅黑" panose="020B0503020204020204" charset="-122"/>
                <a:sym typeface="+mn-ea"/>
              </a:rPr>
              <a:t>• +OK</a:t>
            </a:r>
          </a:p>
          <a:p>
            <a:pPr indent="0" algn="l"/>
            <a:r>
              <a:rPr lang="zh-CN" altLang="en-US" sz="2000" b="1" kern="0" noProof="0" dirty="0">
                <a:ln>
                  <a:noFill/>
                </a:ln>
                <a:solidFill>
                  <a:schemeClr val="tx1">
                    <a:lumMod val="75000"/>
                    <a:lumOff val="25000"/>
                  </a:schemeClr>
                </a:solidFill>
                <a:uLnTx/>
                <a:uFillTx/>
                <a:latin typeface="微软雅黑" panose="020B0503020204020204" charset="-122"/>
                <a:ea typeface="微软雅黑" panose="020B0503020204020204" charset="-122"/>
                <a:sym typeface="+mn-ea"/>
              </a:rPr>
              <a:t>• -ERR</a:t>
            </a:r>
          </a:p>
          <a:p>
            <a:pPr indent="0" algn="l"/>
            <a:endParaRPr lang="zh-CN" altLang="en-US" sz="2000" b="1" kern="0" noProof="0" dirty="0">
              <a:ln>
                <a:noFill/>
              </a:ln>
              <a:solidFill>
                <a:schemeClr val="tx1">
                  <a:lumMod val="75000"/>
                  <a:lumOff val="25000"/>
                </a:schemeClr>
              </a:solidFill>
              <a:uLnTx/>
              <a:uFillTx/>
              <a:latin typeface="微软雅黑" panose="020B0503020204020204" charset="-122"/>
              <a:ea typeface="微软雅黑" panose="020B0503020204020204" charset="-122"/>
              <a:sym typeface="+mn-ea"/>
            </a:endParaRPr>
          </a:p>
          <a:p>
            <a:pPr indent="0" algn="l"/>
            <a:endParaRPr lang="zh-CN" altLang="en-US" sz="2000" b="1" kern="0" noProof="0" dirty="0">
              <a:ln>
                <a:noFill/>
              </a:ln>
              <a:solidFill>
                <a:schemeClr val="tx1">
                  <a:lumMod val="75000"/>
                  <a:lumOff val="25000"/>
                </a:schemeClr>
              </a:solidFill>
              <a:uLnTx/>
              <a:uFillTx/>
              <a:latin typeface="微软雅黑" panose="020B0503020204020204" charset="-122"/>
              <a:ea typeface="微软雅黑" panose="020B0503020204020204" charset="-122"/>
              <a:sym typeface="+mn-ea"/>
            </a:endParaRPr>
          </a:p>
          <a:p>
            <a:pPr indent="0" algn="l"/>
            <a:r>
              <a:rPr lang="zh-CN" altLang="en-US" sz="2000" b="1" kern="0" noProof="0" dirty="0">
                <a:ln>
                  <a:noFill/>
                </a:ln>
                <a:solidFill>
                  <a:schemeClr val="tx1">
                    <a:lumMod val="75000"/>
                    <a:lumOff val="25000"/>
                  </a:schemeClr>
                </a:solidFill>
                <a:uLnTx/>
                <a:uFillTx/>
                <a:latin typeface="微软雅黑" panose="020B0503020204020204" charset="-122"/>
                <a:ea typeface="微软雅黑" panose="020B0503020204020204" charset="-122"/>
                <a:sym typeface="+mn-ea"/>
              </a:rPr>
              <a:t>事务阶段</a:t>
            </a:r>
          </a:p>
          <a:p>
            <a:pPr indent="0" algn="l"/>
            <a:r>
              <a:rPr lang="zh-CN" altLang="en-US" sz="2000" b="1" kern="0" noProof="0" dirty="0">
                <a:ln>
                  <a:noFill/>
                </a:ln>
                <a:solidFill>
                  <a:schemeClr val="tx1">
                    <a:lumMod val="75000"/>
                    <a:lumOff val="25000"/>
                  </a:schemeClr>
                </a:solidFill>
                <a:uLnTx/>
                <a:uFillTx/>
                <a:latin typeface="微软雅黑" panose="020B0503020204020204" charset="-122"/>
                <a:ea typeface="微软雅黑" panose="020B0503020204020204" charset="-122"/>
                <a:sym typeface="+mn-ea"/>
              </a:rPr>
              <a:t> List：列出消息数</a:t>
            </a:r>
          </a:p>
          <a:p>
            <a:pPr indent="0" algn="l"/>
            <a:r>
              <a:rPr lang="zh-CN" altLang="en-US" sz="2000" b="1" kern="0" noProof="0" dirty="0">
                <a:ln>
                  <a:noFill/>
                </a:ln>
                <a:solidFill>
                  <a:schemeClr val="tx1">
                    <a:lumMod val="75000"/>
                    <a:lumOff val="25000"/>
                  </a:schemeClr>
                </a:solidFill>
                <a:uLnTx/>
                <a:uFillTx/>
                <a:latin typeface="微软雅黑" panose="020B0503020204020204" charset="-122"/>
                <a:ea typeface="微软雅黑" panose="020B0503020204020204" charset="-122"/>
                <a:sym typeface="+mn-ea"/>
              </a:rPr>
              <a:t>量</a:t>
            </a:r>
          </a:p>
          <a:p>
            <a:pPr indent="0" algn="l"/>
            <a:r>
              <a:rPr lang="zh-CN" altLang="en-US" sz="2000" b="1" kern="0" noProof="0" dirty="0">
                <a:ln>
                  <a:noFill/>
                </a:ln>
                <a:solidFill>
                  <a:schemeClr val="tx1">
                    <a:lumMod val="75000"/>
                    <a:lumOff val="25000"/>
                  </a:schemeClr>
                </a:solidFill>
                <a:uLnTx/>
                <a:uFillTx/>
                <a:latin typeface="微软雅黑" panose="020B0503020204020204" charset="-122"/>
                <a:ea typeface="微软雅黑" panose="020B0503020204020204" charset="-122"/>
                <a:sym typeface="+mn-ea"/>
              </a:rPr>
              <a:t> Retr：用编号获取消息</a:t>
            </a:r>
          </a:p>
          <a:p>
            <a:pPr indent="0" algn="l"/>
            <a:r>
              <a:rPr lang="zh-CN" altLang="en-US" sz="2000" b="1" kern="0" noProof="0" dirty="0">
                <a:ln>
                  <a:noFill/>
                </a:ln>
                <a:solidFill>
                  <a:schemeClr val="tx1">
                    <a:lumMod val="75000"/>
                    <a:lumOff val="25000"/>
                  </a:schemeClr>
                </a:solidFill>
                <a:uLnTx/>
                <a:uFillTx/>
                <a:latin typeface="微软雅黑" panose="020B0503020204020204" charset="-122"/>
                <a:ea typeface="微软雅黑" panose="020B0503020204020204" charset="-122"/>
                <a:sym typeface="+mn-ea"/>
              </a:rPr>
              <a:t> Dele: 删除消息</a:t>
            </a:r>
          </a:p>
          <a:p>
            <a:pPr indent="0" algn="l"/>
            <a:r>
              <a:rPr lang="zh-CN" altLang="en-US" sz="2000" b="1" kern="0" noProof="0" dirty="0">
                <a:ln>
                  <a:noFill/>
                </a:ln>
                <a:solidFill>
                  <a:schemeClr val="tx1">
                    <a:lumMod val="75000"/>
                    <a:lumOff val="25000"/>
                  </a:schemeClr>
                </a:solidFill>
                <a:uLnTx/>
                <a:uFillTx/>
                <a:latin typeface="微软雅黑" panose="020B0503020204020204" charset="-122"/>
                <a:ea typeface="微软雅黑" panose="020B0503020204020204" charset="-122"/>
                <a:sym typeface="+mn-ea"/>
              </a:rPr>
              <a:t> Quit</a:t>
            </a:r>
          </a:p>
        </p:txBody>
      </p:sp>
      <p:pic>
        <p:nvPicPr>
          <p:cNvPr id="31" name="图片 3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811895" y="94649"/>
            <a:ext cx="3380105" cy="751135"/>
          </a:xfrm>
          <a:prstGeom prst="rect">
            <a:avLst/>
          </a:prstGeom>
        </p:spPr>
      </p:pic>
      <p:pic>
        <p:nvPicPr>
          <p:cNvPr id="2" name="图片 1"/>
          <p:cNvPicPr>
            <a:picLocks noChangeAspect="1"/>
          </p:cNvPicPr>
          <p:nvPr/>
        </p:nvPicPr>
        <p:blipFill>
          <a:blip r:embed="rId3"/>
          <a:stretch>
            <a:fillRect/>
          </a:stretch>
        </p:blipFill>
        <p:spPr>
          <a:xfrm>
            <a:off x="6890385" y="1075055"/>
            <a:ext cx="3543935" cy="4782185"/>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nvSpPr>
        <p:spPr>
          <a:xfrm>
            <a:off x="273685" y="228600"/>
            <a:ext cx="3015615" cy="460375"/>
          </a:xfrm>
          <a:prstGeom prst="rect">
            <a:avLst/>
          </a:prstGeom>
          <a:noFill/>
        </p:spPr>
        <p:txBody>
          <a:bodyPr wrap="square" rtlCol="0">
            <a:spAutoFit/>
          </a:bodyPr>
          <a:lstStyle/>
          <a:p>
            <a:r>
              <a:rPr lang="en-US" altLang="zh-CN" sz="2400" b="1">
                <a:solidFill>
                  <a:schemeClr val="tx1">
                    <a:lumMod val="65000"/>
                    <a:lumOff val="35000"/>
                  </a:schemeClr>
                </a:solidFill>
                <a:latin typeface="微软雅黑" panose="020B0503020204020204" charset="-122"/>
                <a:ea typeface="微软雅黑" panose="020B0503020204020204" charset="-122"/>
                <a:sym typeface="+mn-ea"/>
              </a:rPr>
              <a:t>POP</a:t>
            </a:r>
            <a:r>
              <a:rPr lang="zh-CN" altLang="en-US" sz="2400" b="1">
                <a:solidFill>
                  <a:schemeClr val="tx1">
                    <a:lumMod val="65000"/>
                    <a:lumOff val="35000"/>
                  </a:schemeClr>
                </a:solidFill>
                <a:latin typeface="微软雅黑" panose="020B0503020204020204" charset="-122"/>
                <a:ea typeface="微软雅黑" panose="020B0503020204020204" charset="-122"/>
                <a:sym typeface="+mn-ea"/>
              </a:rPr>
              <a:t>与</a:t>
            </a:r>
            <a:r>
              <a:rPr lang="en-US" altLang="zh-CN" sz="2400" b="1">
                <a:solidFill>
                  <a:schemeClr val="tx1">
                    <a:lumMod val="65000"/>
                    <a:lumOff val="35000"/>
                  </a:schemeClr>
                </a:solidFill>
                <a:latin typeface="微软雅黑" panose="020B0503020204020204" charset="-122"/>
                <a:ea typeface="微软雅黑" panose="020B0503020204020204" charset="-122"/>
                <a:sym typeface="+mn-ea"/>
              </a:rPr>
              <a:t>IMAX</a:t>
            </a:r>
          </a:p>
        </p:txBody>
      </p:sp>
      <p:sp>
        <p:nvSpPr>
          <p:cNvPr id="6" name="矩形 5"/>
          <p:cNvSpPr/>
          <p:nvPr/>
        </p:nvSpPr>
        <p:spPr>
          <a:xfrm>
            <a:off x="-3175" y="236220"/>
            <a:ext cx="119380" cy="473075"/>
          </a:xfrm>
          <a:prstGeom prst="rect">
            <a:avLst/>
          </a:prstGeom>
          <a:solidFill>
            <a:srgbClr val="A673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137795" y="236220"/>
            <a:ext cx="97790" cy="473075"/>
          </a:xfrm>
          <a:prstGeom prst="rect">
            <a:avLst/>
          </a:prstGeom>
          <a:solidFill>
            <a:srgbClr val="A673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2" name="组合 21"/>
          <p:cNvGrpSpPr/>
          <p:nvPr/>
        </p:nvGrpSpPr>
        <p:grpSpPr>
          <a:xfrm>
            <a:off x="4677969" y="1661866"/>
            <a:ext cx="2808289" cy="4419235"/>
            <a:chOff x="4676865" y="1583126"/>
            <a:chExt cx="2808289" cy="4419235"/>
          </a:xfrm>
        </p:grpSpPr>
        <p:grpSp>
          <p:nvGrpSpPr>
            <p:cNvPr id="29" name="组合 28"/>
            <p:cNvGrpSpPr/>
            <p:nvPr/>
          </p:nvGrpSpPr>
          <p:grpSpPr>
            <a:xfrm>
              <a:off x="5467213" y="5078801"/>
              <a:ext cx="1289934" cy="923560"/>
              <a:chOff x="4376932" y="1811995"/>
              <a:chExt cx="3662512" cy="2622287"/>
            </a:xfrm>
          </p:grpSpPr>
          <p:sp>
            <p:nvSpPr>
              <p:cNvPr id="147" name="Freeform 36"/>
              <p:cNvSpPr/>
              <p:nvPr/>
            </p:nvSpPr>
            <p:spPr bwMode="auto">
              <a:xfrm>
                <a:off x="4539997" y="3410609"/>
                <a:ext cx="3282939" cy="162892"/>
              </a:xfrm>
              <a:custGeom>
                <a:avLst/>
                <a:gdLst>
                  <a:gd name="connsiteX0" fmla="*/ 35766 w 3282939"/>
                  <a:gd name="connsiteY0" fmla="*/ 320938 h 340225"/>
                  <a:gd name="connsiteX1" fmla="*/ 48093 w 3282939"/>
                  <a:gd name="connsiteY1" fmla="*/ 338101 h 340225"/>
                  <a:gd name="connsiteX2" fmla="*/ 0 w 3282939"/>
                  <a:gd name="connsiteY2" fmla="*/ 340225 h 340225"/>
                  <a:gd name="connsiteX3" fmla="*/ 35766 w 3282939"/>
                  <a:gd name="connsiteY3" fmla="*/ 320938 h 340225"/>
                  <a:gd name="connsiteX4" fmla="*/ 3253542 w 3282939"/>
                  <a:gd name="connsiteY4" fmla="*/ 179372 h 340225"/>
                  <a:gd name="connsiteX5" fmla="*/ 3253837 w 3282939"/>
                  <a:gd name="connsiteY5" fmla="*/ 196497 h 340225"/>
                  <a:gd name="connsiteX6" fmla="*/ 3253542 w 3282939"/>
                  <a:gd name="connsiteY6" fmla="*/ 179372 h 340225"/>
                  <a:gd name="connsiteX7" fmla="*/ 3282939 w 3282939"/>
                  <a:gd name="connsiteY7" fmla="*/ 0 h 340225"/>
                  <a:gd name="connsiteX8" fmla="*/ 3202017 w 3282939"/>
                  <a:gd name="connsiteY8" fmla="*/ 103183 h 340225"/>
                  <a:gd name="connsiteX9" fmla="*/ 3217148 w 3282939"/>
                  <a:gd name="connsiteY9" fmla="*/ 145976 h 340225"/>
                  <a:gd name="connsiteX10" fmla="*/ 15867 w 3282939"/>
                  <a:gd name="connsiteY10" fmla="*/ 144596 h 340225"/>
                  <a:gd name="connsiteX11" fmla="*/ 13528 w 3282939"/>
                  <a:gd name="connsiteY11" fmla="*/ 151326 h 340225"/>
                  <a:gd name="connsiteX12" fmla="*/ 0 w 3282939"/>
                  <a:gd name="connsiteY12" fmla="*/ 145014 h 340225"/>
                  <a:gd name="connsiteX13" fmla="*/ 3282939 w 3282939"/>
                  <a:gd name="connsiteY13" fmla="*/ 0 h 340225"/>
                  <a:gd name="connsiteX0-1" fmla="*/ 35766 w 3282939"/>
                  <a:gd name="connsiteY0-2" fmla="*/ 320938 h 340225"/>
                  <a:gd name="connsiteX1-3" fmla="*/ 48093 w 3282939"/>
                  <a:gd name="connsiteY1-4" fmla="*/ 338101 h 340225"/>
                  <a:gd name="connsiteX2-5" fmla="*/ 0 w 3282939"/>
                  <a:gd name="connsiteY2-6" fmla="*/ 340225 h 340225"/>
                  <a:gd name="connsiteX3-7" fmla="*/ 35766 w 3282939"/>
                  <a:gd name="connsiteY3-8" fmla="*/ 320938 h 340225"/>
                  <a:gd name="connsiteX4-9" fmla="*/ 3282939 w 3282939"/>
                  <a:gd name="connsiteY4-10" fmla="*/ 0 h 340225"/>
                  <a:gd name="connsiteX5-11" fmla="*/ 3202017 w 3282939"/>
                  <a:gd name="connsiteY5-12" fmla="*/ 103183 h 340225"/>
                  <a:gd name="connsiteX6-13" fmla="*/ 3217148 w 3282939"/>
                  <a:gd name="connsiteY6-14" fmla="*/ 145976 h 340225"/>
                  <a:gd name="connsiteX7-15" fmla="*/ 15867 w 3282939"/>
                  <a:gd name="connsiteY7-16" fmla="*/ 144596 h 340225"/>
                  <a:gd name="connsiteX8-17" fmla="*/ 13528 w 3282939"/>
                  <a:gd name="connsiteY8-18" fmla="*/ 151326 h 340225"/>
                  <a:gd name="connsiteX9-19" fmla="*/ 0 w 3282939"/>
                  <a:gd name="connsiteY9-20" fmla="*/ 145014 h 340225"/>
                  <a:gd name="connsiteX10-21" fmla="*/ 3282939 w 3282939"/>
                  <a:gd name="connsiteY10-22" fmla="*/ 0 h 340225"/>
                  <a:gd name="connsiteX0-23" fmla="*/ 0 w 3282939"/>
                  <a:gd name="connsiteY0-24" fmla="*/ 340225 h 340225"/>
                  <a:gd name="connsiteX1-25" fmla="*/ 48093 w 3282939"/>
                  <a:gd name="connsiteY1-26" fmla="*/ 338101 h 340225"/>
                  <a:gd name="connsiteX2-27" fmla="*/ 0 w 3282939"/>
                  <a:gd name="connsiteY2-28" fmla="*/ 340225 h 340225"/>
                  <a:gd name="connsiteX3-29" fmla="*/ 3282939 w 3282939"/>
                  <a:gd name="connsiteY3-30" fmla="*/ 0 h 340225"/>
                  <a:gd name="connsiteX4-31" fmla="*/ 3202017 w 3282939"/>
                  <a:gd name="connsiteY4-32" fmla="*/ 103183 h 340225"/>
                  <a:gd name="connsiteX5-33" fmla="*/ 3217148 w 3282939"/>
                  <a:gd name="connsiteY5-34" fmla="*/ 145976 h 340225"/>
                  <a:gd name="connsiteX6-35" fmla="*/ 15867 w 3282939"/>
                  <a:gd name="connsiteY6-36" fmla="*/ 144596 h 340225"/>
                  <a:gd name="connsiteX7-37" fmla="*/ 13528 w 3282939"/>
                  <a:gd name="connsiteY7-38" fmla="*/ 151326 h 340225"/>
                  <a:gd name="connsiteX8-39" fmla="*/ 0 w 3282939"/>
                  <a:gd name="connsiteY8-40" fmla="*/ 145014 h 340225"/>
                  <a:gd name="connsiteX9-41" fmla="*/ 3282939 w 3282939"/>
                  <a:gd name="connsiteY9-42" fmla="*/ 0 h 340225"/>
                  <a:gd name="connsiteX0-43" fmla="*/ 3282939 w 3374379"/>
                  <a:gd name="connsiteY0-44" fmla="*/ 0 h 151326"/>
                  <a:gd name="connsiteX1-45" fmla="*/ 3202017 w 3374379"/>
                  <a:gd name="connsiteY1-46" fmla="*/ 103183 h 151326"/>
                  <a:gd name="connsiteX2-47" fmla="*/ 3217148 w 3374379"/>
                  <a:gd name="connsiteY2-48" fmla="*/ 145976 h 151326"/>
                  <a:gd name="connsiteX3-49" fmla="*/ 15867 w 3374379"/>
                  <a:gd name="connsiteY3-50" fmla="*/ 144596 h 151326"/>
                  <a:gd name="connsiteX4-51" fmla="*/ 13528 w 3374379"/>
                  <a:gd name="connsiteY4-52" fmla="*/ 151326 h 151326"/>
                  <a:gd name="connsiteX5-53" fmla="*/ 0 w 3374379"/>
                  <a:gd name="connsiteY5-54" fmla="*/ 145014 h 151326"/>
                  <a:gd name="connsiteX6-55" fmla="*/ 3374379 w 3374379"/>
                  <a:gd name="connsiteY6-56" fmla="*/ 81944 h 151326"/>
                  <a:gd name="connsiteX0-57" fmla="*/ 3282939 w 3282939"/>
                  <a:gd name="connsiteY0-58" fmla="*/ 0 h 151326"/>
                  <a:gd name="connsiteX1-59" fmla="*/ 3202017 w 3282939"/>
                  <a:gd name="connsiteY1-60" fmla="*/ 103183 h 151326"/>
                  <a:gd name="connsiteX2-61" fmla="*/ 3217148 w 3282939"/>
                  <a:gd name="connsiteY2-62" fmla="*/ 145976 h 151326"/>
                  <a:gd name="connsiteX3-63" fmla="*/ 15867 w 3282939"/>
                  <a:gd name="connsiteY3-64" fmla="*/ 144596 h 151326"/>
                  <a:gd name="connsiteX4-65" fmla="*/ 13528 w 3282939"/>
                  <a:gd name="connsiteY4-66" fmla="*/ 151326 h 151326"/>
                  <a:gd name="connsiteX5-67" fmla="*/ 0 w 3282939"/>
                  <a:gd name="connsiteY5-68" fmla="*/ 145014 h 151326"/>
                  <a:gd name="connsiteX6-69" fmla="*/ 3272779 w 3282939"/>
                  <a:gd name="connsiteY6-70" fmla="*/ 7967 h 151326"/>
                  <a:gd name="connsiteX0-71" fmla="*/ 3282939 w 3282939"/>
                  <a:gd name="connsiteY0-72" fmla="*/ 0 h 145976"/>
                  <a:gd name="connsiteX1-73" fmla="*/ 3202017 w 3282939"/>
                  <a:gd name="connsiteY1-74" fmla="*/ 103183 h 145976"/>
                  <a:gd name="connsiteX2-75" fmla="*/ 3217148 w 3282939"/>
                  <a:gd name="connsiteY2-76" fmla="*/ 145976 h 145976"/>
                  <a:gd name="connsiteX3-77" fmla="*/ 15867 w 3282939"/>
                  <a:gd name="connsiteY3-78" fmla="*/ 144596 h 145976"/>
                  <a:gd name="connsiteX4-79" fmla="*/ 0 w 3282939"/>
                  <a:gd name="connsiteY4-80" fmla="*/ 145014 h 145976"/>
                  <a:gd name="connsiteX5-81" fmla="*/ 3272779 w 3282939"/>
                  <a:gd name="connsiteY5-82" fmla="*/ 7967 h 145976"/>
                </a:gdLst>
                <a:ahLst/>
                <a:cxnLst>
                  <a:cxn ang="0">
                    <a:pos x="connsiteX0-71" y="connsiteY0-72"/>
                  </a:cxn>
                  <a:cxn ang="0">
                    <a:pos x="connsiteX1-73" y="connsiteY1-74"/>
                  </a:cxn>
                  <a:cxn ang="0">
                    <a:pos x="connsiteX2-75" y="connsiteY2-76"/>
                  </a:cxn>
                  <a:cxn ang="0">
                    <a:pos x="connsiteX3-77" y="connsiteY3-78"/>
                  </a:cxn>
                  <a:cxn ang="0">
                    <a:pos x="connsiteX4-79" y="connsiteY4-80"/>
                  </a:cxn>
                  <a:cxn ang="0">
                    <a:pos x="connsiteX5-81" y="connsiteY5-82"/>
                  </a:cxn>
                </a:cxnLst>
                <a:rect l="l" t="t" r="r" b="b"/>
                <a:pathLst>
                  <a:path w="3282939" h="145976">
                    <a:close/>
                    <a:moveTo>
                      <a:pt x="3282939" y="0"/>
                    </a:moveTo>
                    <a:cubicBezTo>
                      <a:pt x="3192270" y="39034"/>
                      <a:pt x="3202013" y="103156"/>
                      <a:pt x="3202017" y="103183"/>
                    </a:cubicBezTo>
                    <a:cubicBezTo>
                      <a:pt x="3202746" y="119931"/>
                      <a:pt x="3208611" y="134207"/>
                      <a:pt x="3217148" y="145976"/>
                    </a:cubicBezTo>
                    <a:lnTo>
                      <a:pt x="15867" y="144596"/>
                    </a:lnTo>
                    <a:lnTo>
                      <a:pt x="0" y="145014"/>
                    </a:lnTo>
                    <a:lnTo>
                      <a:pt x="3272779" y="7967"/>
                    </a:lnTo>
                  </a:path>
                </a:pathLst>
              </a:custGeom>
              <a:gradFill flip="none" rotWithShape="1">
                <a:gsLst>
                  <a:gs pos="0">
                    <a:srgbClr val="494949"/>
                  </a:gs>
                  <a:gs pos="100000">
                    <a:srgbClr val="9D9D9D"/>
                  </a:gs>
                </a:gsLst>
                <a:lin ang="16200000" scaled="1"/>
                <a:tileRect/>
              </a:gradFill>
              <a:ln w="9525">
                <a:solidFill>
                  <a:srgbClr val="49494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endParaRPr>
              </a:p>
            </p:txBody>
          </p:sp>
          <p:sp>
            <p:nvSpPr>
              <p:cNvPr id="148" name="Freeform 38"/>
              <p:cNvSpPr/>
              <p:nvPr/>
            </p:nvSpPr>
            <p:spPr bwMode="auto">
              <a:xfrm>
                <a:off x="4548266" y="3630966"/>
                <a:ext cx="3266400" cy="534674"/>
              </a:xfrm>
              <a:custGeom>
                <a:avLst/>
                <a:gdLst>
                  <a:gd name="T0" fmla="*/ 20 w 2341"/>
                  <a:gd name="T1" fmla="*/ 0 h 376"/>
                  <a:gd name="T2" fmla="*/ 4 w 2341"/>
                  <a:gd name="T3" fmla="*/ 69 h 376"/>
                  <a:gd name="T4" fmla="*/ 317 w 2341"/>
                  <a:gd name="T5" fmla="*/ 376 h 376"/>
                  <a:gd name="T6" fmla="*/ 2026 w 2341"/>
                  <a:gd name="T7" fmla="*/ 376 h 376"/>
                  <a:gd name="T8" fmla="*/ 2341 w 2341"/>
                  <a:gd name="T9" fmla="*/ 59 h 376"/>
                  <a:gd name="T10" fmla="*/ 2340 w 2341"/>
                  <a:gd name="T11" fmla="*/ 1 h 376"/>
                  <a:gd name="T12" fmla="*/ 20 w 2341"/>
                  <a:gd name="T13" fmla="*/ 0 h 376"/>
                </a:gdLst>
                <a:ahLst/>
                <a:cxnLst>
                  <a:cxn ang="0">
                    <a:pos x="T0" y="T1"/>
                  </a:cxn>
                  <a:cxn ang="0">
                    <a:pos x="T2" y="T3"/>
                  </a:cxn>
                  <a:cxn ang="0">
                    <a:pos x="T4" y="T5"/>
                  </a:cxn>
                  <a:cxn ang="0">
                    <a:pos x="T6" y="T7"/>
                  </a:cxn>
                  <a:cxn ang="0">
                    <a:pos x="T8" y="T9"/>
                  </a:cxn>
                  <a:cxn ang="0">
                    <a:pos x="T10" y="T11"/>
                  </a:cxn>
                  <a:cxn ang="0">
                    <a:pos x="T12" y="T13"/>
                  </a:cxn>
                </a:cxnLst>
                <a:rect l="0" t="0" r="r" b="b"/>
                <a:pathLst>
                  <a:path w="2341" h="376">
                    <a:moveTo>
                      <a:pt x="20" y="0"/>
                    </a:moveTo>
                    <a:cubicBezTo>
                      <a:pt x="20" y="0"/>
                      <a:pt x="0" y="55"/>
                      <a:pt x="4" y="69"/>
                    </a:cubicBezTo>
                    <a:cubicBezTo>
                      <a:pt x="4" y="69"/>
                      <a:pt x="15" y="168"/>
                      <a:pt x="317" y="376"/>
                    </a:cubicBezTo>
                    <a:cubicBezTo>
                      <a:pt x="2026" y="376"/>
                      <a:pt x="2026" y="376"/>
                      <a:pt x="2026" y="376"/>
                    </a:cubicBezTo>
                    <a:cubicBezTo>
                      <a:pt x="2026" y="376"/>
                      <a:pt x="2330" y="167"/>
                      <a:pt x="2341" y="59"/>
                    </a:cubicBezTo>
                    <a:cubicBezTo>
                      <a:pt x="2340" y="1"/>
                      <a:pt x="2340" y="1"/>
                      <a:pt x="2340" y="1"/>
                    </a:cubicBezTo>
                    <a:lnTo>
                      <a:pt x="20" y="0"/>
                    </a:lnTo>
                    <a:close/>
                  </a:path>
                </a:pathLst>
              </a:custGeom>
              <a:gradFill flip="none" rotWithShape="1">
                <a:gsLst>
                  <a:gs pos="51000">
                    <a:schemeClr val="bg1">
                      <a:alpha val="76000"/>
                    </a:schemeClr>
                  </a:gs>
                  <a:gs pos="0">
                    <a:schemeClr val="bg1">
                      <a:alpha val="0"/>
                    </a:schemeClr>
                  </a:gs>
                  <a:gs pos="100000">
                    <a:schemeClr val="bg1">
                      <a:alpha val="0"/>
                    </a:schemeClr>
                  </a:gs>
                </a:gsLst>
                <a:lin ang="16200000" scaled="1"/>
                <a:tileRect/>
              </a:gradFill>
              <a:ln w="9525">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endParaRPr>
              </a:p>
            </p:txBody>
          </p:sp>
          <p:sp>
            <p:nvSpPr>
              <p:cNvPr id="149" name="Freeform 38"/>
              <p:cNvSpPr/>
              <p:nvPr/>
            </p:nvSpPr>
            <p:spPr bwMode="auto">
              <a:xfrm>
                <a:off x="4527833" y="3574415"/>
                <a:ext cx="3266400" cy="524514"/>
              </a:xfrm>
              <a:custGeom>
                <a:avLst/>
                <a:gdLst>
                  <a:gd name="T0" fmla="*/ 20 w 2341"/>
                  <a:gd name="T1" fmla="*/ 0 h 376"/>
                  <a:gd name="T2" fmla="*/ 4 w 2341"/>
                  <a:gd name="T3" fmla="*/ 69 h 376"/>
                  <a:gd name="T4" fmla="*/ 317 w 2341"/>
                  <a:gd name="T5" fmla="*/ 376 h 376"/>
                  <a:gd name="T6" fmla="*/ 2026 w 2341"/>
                  <a:gd name="T7" fmla="*/ 376 h 376"/>
                  <a:gd name="T8" fmla="*/ 2341 w 2341"/>
                  <a:gd name="T9" fmla="*/ 59 h 376"/>
                  <a:gd name="T10" fmla="*/ 2340 w 2341"/>
                  <a:gd name="T11" fmla="*/ 1 h 376"/>
                  <a:gd name="T12" fmla="*/ 20 w 2341"/>
                  <a:gd name="T13" fmla="*/ 0 h 376"/>
                </a:gdLst>
                <a:ahLst/>
                <a:cxnLst>
                  <a:cxn ang="0">
                    <a:pos x="T0" y="T1"/>
                  </a:cxn>
                  <a:cxn ang="0">
                    <a:pos x="T2" y="T3"/>
                  </a:cxn>
                  <a:cxn ang="0">
                    <a:pos x="T4" y="T5"/>
                  </a:cxn>
                  <a:cxn ang="0">
                    <a:pos x="T6" y="T7"/>
                  </a:cxn>
                  <a:cxn ang="0">
                    <a:pos x="T8" y="T9"/>
                  </a:cxn>
                  <a:cxn ang="0">
                    <a:pos x="T10" y="T11"/>
                  </a:cxn>
                  <a:cxn ang="0">
                    <a:pos x="T12" y="T13"/>
                  </a:cxn>
                </a:cxnLst>
                <a:rect l="0" t="0" r="r" b="b"/>
                <a:pathLst>
                  <a:path w="2341" h="376">
                    <a:moveTo>
                      <a:pt x="20" y="0"/>
                    </a:moveTo>
                    <a:cubicBezTo>
                      <a:pt x="20" y="0"/>
                      <a:pt x="0" y="55"/>
                      <a:pt x="4" y="69"/>
                    </a:cubicBezTo>
                    <a:cubicBezTo>
                      <a:pt x="4" y="69"/>
                      <a:pt x="15" y="168"/>
                      <a:pt x="317" y="376"/>
                    </a:cubicBezTo>
                    <a:cubicBezTo>
                      <a:pt x="2026" y="376"/>
                      <a:pt x="2026" y="376"/>
                      <a:pt x="2026" y="376"/>
                    </a:cubicBezTo>
                    <a:cubicBezTo>
                      <a:pt x="2026" y="376"/>
                      <a:pt x="2330" y="167"/>
                      <a:pt x="2341" y="59"/>
                    </a:cubicBezTo>
                    <a:cubicBezTo>
                      <a:pt x="2340" y="1"/>
                      <a:pt x="2340" y="1"/>
                      <a:pt x="2340" y="1"/>
                    </a:cubicBezTo>
                    <a:lnTo>
                      <a:pt x="20" y="0"/>
                    </a:lnTo>
                    <a:close/>
                  </a:path>
                </a:pathLst>
              </a:custGeom>
              <a:gradFill flip="none" rotWithShape="1">
                <a:gsLst>
                  <a:gs pos="833">
                    <a:srgbClr val="494949"/>
                  </a:gs>
                  <a:gs pos="59000">
                    <a:srgbClr val="9D9D9D"/>
                  </a:gs>
                  <a:gs pos="100000">
                    <a:srgbClr val="5E5E5E"/>
                  </a:gs>
                </a:gsLst>
                <a:lin ang="0" scaled="1"/>
                <a:tileRect/>
              </a:gradFill>
              <a:ln w="9525">
                <a:solidFill>
                  <a:srgbClr val="5E5E5E"/>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endParaRPr>
              </a:p>
            </p:txBody>
          </p:sp>
          <p:sp>
            <p:nvSpPr>
              <p:cNvPr id="150" name="矩形 2788"/>
              <p:cNvSpPr/>
              <p:nvPr/>
            </p:nvSpPr>
            <p:spPr>
              <a:xfrm rot="1283126">
                <a:off x="4475511" y="3459588"/>
                <a:ext cx="3292758" cy="452993"/>
              </a:xfrm>
              <a:custGeom>
                <a:avLst/>
                <a:gdLst>
                  <a:gd name="connsiteX0" fmla="*/ 0 w 5717811"/>
                  <a:gd name="connsiteY0" fmla="*/ 0 h 237842"/>
                  <a:gd name="connsiteX1" fmla="*/ 5717811 w 5717811"/>
                  <a:gd name="connsiteY1" fmla="*/ 0 h 237842"/>
                  <a:gd name="connsiteX2" fmla="*/ 5717811 w 5717811"/>
                  <a:gd name="connsiteY2" fmla="*/ 237842 h 237842"/>
                  <a:gd name="connsiteX3" fmla="*/ 0 w 5717811"/>
                  <a:gd name="connsiteY3" fmla="*/ 237842 h 237842"/>
                  <a:gd name="connsiteX4" fmla="*/ 0 w 5717811"/>
                  <a:gd name="connsiteY4" fmla="*/ 0 h 237842"/>
                  <a:gd name="connsiteX0-1" fmla="*/ 122548 w 5840359"/>
                  <a:gd name="connsiteY0-2" fmla="*/ 0 h 237842"/>
                  <a:gd name="connsiteX1-3" fmla="*/ 5840359 w 5840359"/>
                  <a:gd name="connsiteY1-4" fmla="*/ 0 h 237842"/>
                  <a:gd name="connsiteX2-5" fmla="*/ 5840359 w 5840359"/>
                  <a:gd name="connsiteY2-6" fmla="*/ 237842 h 237842"/>
                  <a:gd name="connsiteX3-7" fmla="*/ 0 w 5840359"/>
                  <a:gd name="connsiteY3-8" fmla="*/ 200134 h 237842"/>
                  <a:gd name="connsiteX4-9" fmla="*/ 122548 w 5840359"/>
                  <a:gd name="connsiteY4-10" fmla="*/ 0 h 237842"/>
                  <a:gd name="connsiteX0-11" fmla="*/ 223749 w 5941560"/>
                  <a:gd name="connsiteY0-12" fmla="*/ 0 h 237842"/>
                  <a:gd name="connsiteX1-13" fmla="*/ 5941560 w 5941560"/>
                  <a:gd name="connsiteY1-14" fmla="*/ 0 h 237842"/>
                  <a:gd name="connsiteX2-15" fmla="*/ 5941560 w 5941560"/>
                  <a:gd name="connsiteY2-16" fmla="*/ 237842 h 237842"/>
                  <a:gd name="connsiteX3-17" fmla="*/ 101201 w 5941560"/>
                  <a:gd name="connsiteY3-18" fmla="*/ 200134 h 237842"/>
                  <a:gd name="connsiteX4-19" fmla="*/ 223749 w 5941560"/>
                  <a:gd name="connsiteY4-20" fmla="*/ 0 h 237842"/>
                  <a:gd name="connsiteX0-21" fmla="*/ 258267 w 5976078"/>
                  <a:gd name="connsiteY0-22" fmla="*/ 0 h 237842"/>
                  <a:gd name="connsiteX1-23" fmla="*/ 5976078 w 5976078"/>
                  <a:gd name="connsiteY1-24" fmla="*/ 0 h 237842"/>
                  <a:gd name="connsiteX2-25" fmla="*/ 5976078 w 5976078"/>
                  <a:gd name="connsiteY2-26" fmla="*/ 237842 h 237842"/>
                  <a:gd name="connsiteX3-27" fmla="*/ 135719 w 5976078"/>
                  <a:gd name="connsiteY3-28" fmla="*/ 200134 h 237842"/>
                  <a:gd name="connsiteX4-29" fmla="*/ 258267 w 5976078"/>
                  <a:gd name="connsiteY4-30" fmla="*/ 0 h 237842"/>
                  <a:gd name="connsiteX0-31" fmla="*/ 336427 w 6054238"/>
                  <a:gd name="connsiteY0-32" fmla="*/ 0 h 237842"/>
                  <a:gd name="connsiteX1-33" fmla="*/ 6054238 w 6054238"/>
                  <a:gd name="connsiteY1-34" fmla="*/ 0 h 237842"/>
                  <a:gd name="connsiteX2-35" fmla="*/ 6054238 w 6054238"/>
                  <a:gd name="connsiteY2-36" fmla="*/ 237842 h 237842"/>
                  <a:gd name="connsiteX3-37" fmla="*/ 110185 w 6054238"/>
                  <a:gd name="connsiteY3-38" fmla="*/ 200134 h 237842"/>
                  <a:gd name="connsiteX4-39" fmla="*/ 336427 w 6054238"/>
                  <a:gd name="connsiteY4-40" fmla="*/ 0 h 237842"/>
                  <a:gd name="connsiteX0-41" fmla="*/ 340565 w 6058376"/>
                  <a:gd name="connsiteY0-42" fmla="*/ 0 h 237842"/>
                  <a:gd name="connsiteX1-43" fmla="*/ 6058376 w 6058376"/>
                  <a:gd name="connsiteY1-44" fmla="*/ 0 h 237842"/>
                  <a:gd name="connsiteX2-45" fmla="*/ 6058376 w 6058376"/>
                  <a:gd name="connsiteY2-46" fmla="*/ 237842 h 237842"/>
                  <a:gd name="connsiteX3-47" fmla="*/ 114323 w 6058376"/>
                  <a:gd name="connsiteY3-48" fmla="*/ 200134 h 237842"/>
                  <a:gd name="connsiteX4-49" fmla="*/ 340565 w 6058376"/>
                  <a:gd name="connsiteY4-50" fmla="*/ 0 h 237842"/>
                  <a:gd name="connsiteX0-51" fmla="*/ 340565 w 6213394"/>
                  <a:gd name="connsiteY0-52" fmla="*/ 0 h 237842"/>
                  <a:gd name="connsiteX1-53" fmla="*/ 6058376 w 6213394"/>
                  <a:gd name="connsiteY1-54" fmla="*/ 0 h 237842"/>
                  <a:gd name="connsiteX2-55" fmla="*/ 6058376 w 6213394"/>
                  <a:gd name="connsiteY2-56" fmla="*/ 237842 h 237842"/>
                  <a:gd name="connsiteX3-57" fmla="*/ 114323 w 6213394"/>
                  <a:gd name="connsiteY3-58" fmla="*/ 200134 h 237842"/>
                  <a:gd name="connsiteX4-59" fmla="*/ 340565 w 6213394"/>
                  <a:gd name="connsiteY4-60" fmla="*/ 0 h 237842"/>
                  <a:gd name="connsiteX0-61" fmla="*/ 340565 w 6236541"/>
                  <a:gd name="connsiteY0-62" fmla="*/ 0 h 237842"/>
                  <a:gd name="connsiteX1-63" fmla="*/ 6058376 w 6236541"/>
                  <a:gd name="connsiteY1-64" fmla="*/ 0 h 237842"/>
                  <a:gd name="connsiteX2-65" fmla="*/ 6058376 w 6236541"/>
                  <a:gd name="connsiteY2-66" fmla="*/ 237842 h 237842"/>
                  <a:gd name="connsiteX3-67" fmla="*/ 114323 w 6236541"/>
                  <a:gd name="connsiteY3-68" fmla="*/ 200134 h 237842"/>
                  <a:gd name="connsiteX4-69" fmla="*/ 340565 w 6236541"/>
                  <a:gd name="connsiteY4-70" fmla="*/ 0 h 237842"/>
                </a:gdLst>
                <a:ahLst/>
                <a:cxnLst>
                  <a:cxn ang="0">
                    <a:pos x="connsiteX0-61" y="connsiteY0-62"/>
                  </a:cxn>
                  <a:cxn ang="0">
                    <a:pos x="connsiteX1-63" y="connsiteY1-64"/>
                  </a:cxn>
                  <a:cxn ang="0">
                    <a:pos x="connsiteX2-65" y="connsiteY2-66"/>
                  </a:cxn>
                  <a:cxn ang="0">
                    <a:pos x="connsiteX3-67" y="connsiteY3-68"/>
                  </a:cxn>
                  <a:cxn ang="0">
                    <a:pos x="connsiteX4-69" y="connsiteY4-70"/>
                  </a:cxn>
                </a:cxnLst>
                <a:rect l="l" t="t" r="r" b="b"/>
                <a:pathLst>
                  <a:path w="6236541" h="237842">
                    <a:moveTo>
                      <a:pt x="340565" y="0"/>
                    </a:moveTo>
                    <a:lnTo>
                      <a:pt x="6058376" y="0"/>
                    </a:lnTo>
                    <a:cubicBezTo>
                      <a:pt x="6407167" y="154695"/>
                      <a:pt x="6152644" y="158561"/>
                      <a:pt x="6058376" y="237842"/>
                    </a:cubicBezTo>
                    <a:lnTo>
                      <a:pt x="114323" y="200134"/>
                    </a:lnTo>
                    <a:cubicBezTo>
                      <a:pt x="-165338" y="86289"/>
                      <a:pt x="130034" y="19577"/>
                      <a:pt x="340565" y="0"/>
                    </a:cubicBezTo>
                    <a:close/>
                  </a:path>
                </a:pathLst>
              </a:custGeom>
              <a:gradFill flip="none" rotWithShape="0">
                <a:gsLst>
                  <a:gs pos="87000">
                    <a:schemeClr val="bg1">
                      <a:lumMod val="65000"/>
                    </a:schemeClr>
                  </a:gs>
                  <a:gs pos="16000">
                    <a:schemeClr val="bg1">
                      <a:lumMod val="75000"/>
                    </a:schemeClr>
                  </a:gs>
                  <a:gs pos="0">
                    <a:srgbClr val="5E5E5E"/>
                  </a:gs>
                  <a:gs pos="49000">
                    <a:schemeClr val="bg1"/>
                  </a:gs>
                  <a:gs pos="100000">
                    <a:srgbClr val="494949"/>
                  </a:gs>
                </a:gsLst>
                <a:lin ang="16200000" scaled="1"/>
                <a:tileRect/>
              </a:gradFill>
              <a:ln>
                <a:noFill/>
              </a:ln>
              <a:effectLst>
                <a:softEdge rad="127000"/>
              </a:effectLst>
              <a:scene3d>
                <a:camera prst="orthographicFront">
                  <a:rot lat="2683488" lon="21466804" rev="12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endParaRPr>
              </a:p>
            </p:txBody>
          </p:sp>
          <p:grpSp>
            <p:nvGrpSpPr>
              <p:cNvPr id="151" name="组合 150"/>
              <p:cNvGrpSpPr/>
              <p:nvPr/>
            </p:nvGrpSpPr>
            <p:grpSpPr>
              <a:xfrm>
                <a:off x="4376932" y="1811995"/>
                <a:ext cx="3662512" cy="598986"/>
                <a:chOff x="4376932" y="2259168"/>
                <a:chExt cx="3662512" cy="598986"/>
              </a:xfrm>
            </p:grpSpPr>
            <p:sp>
              <p:nvSpPr>
                <p:cNvPr id="166" name="Freeform 35"/>
                <p:cNvSpPr/>
                <p:nvPr/>
              </p:nvSpPr>
              <p:spPr bwMode="auto">
                <a:xfrm>
                  <a:off x="4466938" y="2451774"/>
                  <a:ext cx="3396347" cy="406380"/>
                </a:xfrm>
                <a:custGeom>
                  <a:avLst/>
                  <a:gdLst>
                    <a:gd name="T0" fmla="*/ 1 w 2434"/>
                    <a:gd name="T1" fmla="*/ 0 h 291"/>
                    <a:gd name="T2" fmla="*/ 1 w 2434"/>
                    <a:gd name="T3" fmla="*/ 271 h 291"/>
                    <a:gd name="T4" fmla="*/ 41 w 2434"/>
                    <a:gd name="T5" fmla="*/ 291 h 291"/>
                    <a:gd name="T6" fmla="*/ 2383 w 2434"/>
                    <a:gd name="T7" fmla="*/ 189 h 291"/>
                    <a:gd name="T8" fmla="*/ 2430 w 2434"/>
                    <a:gd name="T9" fmla="*/ 140 h 291"/>
                    <a:gd name="T10" fmla="*/ 2430 w 2434"/>
                    <a:gd name="T11" fmla="*/ 0 h 291"/>
                    <a:gd name="T12" fmla="*/ 2322 w 2434"/>
                    <a:gd name="T13" fmla="*/ 21 h 291"/>
                    <a:gd name="T14" fmla="*/ 113 w 2434"/>
                    <a:gd name="T15" fmla="*/ 21 h 291"/>
                    <a:gd name="T16" fmla="*/ 1 w 2434"/>
                    <a:gd name="T17" fmla="*/ 0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34" h="291">
                      <a:moveTo>
                        <a:pt x="1" y="0"/>
                      </a:moveTo>
                      <a:cubicBezTo>
                        <a:pt x="1" y="271"/>
                        <a:pt x="1" y="271"/>
                        <a:pt x="1" y="271"/>
                      </a:cubicBezTo>
                      <a:cubicBezTo>
                        <a:pt x="1" y="271"/>
                        <a:pt x="0" y="291"/>
                        <a:pt x="41" y="291"/>
                      </a:cubicBezTo>
                      <a:cubicBezTo>
                        <a:pt x="82" y="291"/>
                        <a:pt x="2383" y="189"/>
                        <a:pt x="2383" y="189"/>
                      </a:cubicBezTo>
                      <a:cubicBezTo>
                        <a:pt x="2383" y="189"/>
                        <a:pt x="2434" y="185"/>
                        <a:pt x="2430" y="140"/>
                      </a:cubicBezTo>
                      <a:cubicBezTo>
                        <a:pt x="2430" y="0"/>
                        <a:pt x="2430" y="0"/>
                        <a:pt x="2430" y="0"/>
                      </a:cubicBezTo>
                      <a:cubicBezTo>
                        <a:pt x="2430" y="0"/>
                        <a:pt x="2404" y="22"/>
                        <a:pt x="2322" y="21"/>
                      </a:cubicBezTo>
                      <a:cubicBezTo>
                        <a:pt x="113" y="21"/>
                        <a:pt x="113" y="21"/>
                        <a:pt x="113" y="21"/>
                      </a:cubicBezTo>
                      <a:cubicBezTo>
                        <a:pt x="113" y="21"/>
                        <a:pt x="44" y="28"/>
                        <a:pt x="1" y="0"/>
                      </a:cubicBezTo>
                      <a:close/>
                    </a:path>
                  </a:pathLst>
                </a:custGeom>
                <a:gradFill flip="none" rotWithShape="1">
                  <a:gsLst>
                    <a:gs pos="0">
                      <a:srgbClr val="494949"/>
                    </a:gs>
                    <a:gs pos="49000">
                      <a:schemeClr val="bg1"/>
                    </a:gs>
                    <a:gs pos="100000">
                      <a:srgbClr val="4C4C4C"/>
                    </a:gs>
                  </a:gsLst>
                  <a:lin ang="10800000" scaled="1"/>
                  <a:tileRect/>
                </a:gradFill>
                <a:ln w="12700">
                  <a:solidFill>
                    <a:schemeClr val="tx1">
                      <a:alpha val="98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endParaRPr>
                </a:p>
              </p:txBody>
            </p:sp>
            <p:sp>
              <p:nvSpPr>
                <p:cNvPr id="167" name="Freeform 40"/>
                <p:cNvSpPr/>
                <p:nvPr/>
              </p:nvSpPr>
              <p:spPr bwMode="auto">
                <a:xfrm>
                  <a:off x="4376932" y="2259168"/>
                  <a:ext cx="3570004" cy="238630"/>
                </a:xfrm>
                <a:custGeom>
                  <a:avLst/>
                  <a:gdLst>
                    <a:gd name="T0" fmla="*/ 153 w 2559"/>
                    <a:gd name="T1" fmla="*/ 7 h 171"/>
                    <a:gd name="T2" fmla="*/ 1 w 2559"/>
                    <a:gd name="T3" fmla="*/ 92 h 171"/>
                    <a:gd name="T4" fmla="*/ 144 w 2559"/>
                    <a:gd name="T5" fmla="*/ 171 h 171"/>
                    <a:gd name="T6" fmla="*/ 2399 w 2559"/>
                    <a:gd name="T7" fmla="*/ 171 h 171"/>
                    <a:gd name="T8" fmla="*/ 2551 w 2559"/>
                    <a:gd name="T9" fmla="*/ 94 h 171"/>
                    <a:gd name="T10" fmla="*/ 2399 w 2559"/>
                    <a:gd name="T11" fmla="*/ 7 h 171"/>
                    <a:gd name="T12" fmla="*/ 2398 w 2559"/>
                    <a:gd name="T13" fmla="*/ 7 h 171"/>
                    <a:gd name="T14" fmla="*/ 2399 w 2559"/>
                    <a:gd name="T15" fmla="*/ 7 h 171"/>
                    <a:gd name="T16" fmla="*/ 153 w 2559"/>
                    <a:gd name="T17" fmla="*/ 7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59" h="171">
                      <a:moveTo>
                        <a:pt x="153" y="7"/>
                      </a:moveTo>
                      <a:cubicBezTo>
                        <a:pt x="153" y="7"/>
                        <a:pt x="10" y="8"/>
                        <a:pt x="1" y="92"/>
                      </a:cubicBezTo>
                      <a:cubicBezTo>
                        <a:pt x="1" y="92"/>
                        <a:pt x="0" y="160"/>
                        <a:pt x="144" y="171"/>
                      </a:cubicBezTo>
                      <a:cubicBezTo>
                        <a:pt x="2399" y="171"/>
                        <a:pt x="2399" y="171"/>
                        <a:pt x="2399" y="171"/>
                      </a:cubicBezTo>
                      <a:cubicBezTo>
                        <a:pt x="2399" y="171"/>
                        <a:pt x="2544" y="169"/>
                        <a:pt x="2551" y="94"/>
                      </a:cubicBezTo>
                      <a:cubicBezTo>
                        <a:pt x="2551" y="94"/>
                        <a:pt x="2559" y="14"/>
                        <a:pt x="2399" y="7"/>
                      </a:cubicBezTo>
                      <a:cubicBezTo>
                        <a:pt x="2399" y="7"/>
                        <a:pt x="2399" y="7"/>
                        <a:pt x="2398" y="7"/>
                      </a:cubicBezTo>
                      <a:cubicBezTo>
                        <a:pt x="2240" y="0"/>
                        <a:pt x="2399" y="7"/>
                        <a:pt x="2399" y="7"/>
                      </a:cubicBezTo>
                      <a:lnTo>
                        <a:pt x="153" y="7"/>
                      </a:lnTo>
                      <a:close/>
                    </a:path>
                  </a:pathLst>
                </a:custGeom>
                <a:gradFill>
                  <a:gsLst>
                    <a:gs pos="15827">
                      <a:srgbClr val="717171"/>
                    </a:gs>
                    <a:gs pos="0">
                      <a:srgbClr val="2D3939"/>
                    </a:gs>
                    <a:gs pos="49000">
                      <a:srgbClr val="2D3939"/>
                    </a:gs>
                    <a:gs pos="100000">
                      <a:srgbClr val="4C4C4C"/>
                    </a:gs>
                  </a:gsLst>
                  <a:lin ang="16200000" scaled="1"/>
                </a:grad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solidFill>
                  </a:endParaRPr>
                </a:p>
              </p:txBody>
            </p:sp>
            <p:sp>
              <p:nvSpPr>
                <p:cNvPr id="168" name="矩形 2788"/>
                <p:cNvSpPr/>
                <p:nvPr/>
              </p:nvSpPr>
              <p:spPr>
                <a:xfrm>
                  <a:off x="4377576" y="2301453"/>
                  <a:ext cx="3661868" cy="261491"/>
                </a:xfrm>
                <a:custGeom>
                  <a:avLst/>
                  <a:gdLst>
                    <a:gd name="connsiteX0" fmla="*/ 0 w 5717811"/>
                    <a:gd name="connsiteY0" fmla="*/ 0 h 237842"/>
                    <a:gd name="connsiteX1" fmla="*/ 5717811 w 5717811"/>
                    <a:gd name="connsiteY1" fmla="*/ 0 h 237842"/>
                    <a:gd name="connsiteX2" fmla="*/ 5717811 w 5717811"/>
                    <a:gd name="connsiteY2" fmla="*/ 237842 h 237842"/>
                    <a:gd name="connsiteX3" fmla="*/ 0 w 5717811"/>
                    <a:gd name="connsiteY3" fmla="*/ 237842 h 237842"/>
                    <a:gd name="connsiteX4" fmla="*/ 0 w 5717811"/>
                    <a:gd name="connsiteY4" fmla="*/ 0 h 237842"/>
                    <a:gd name="connsiteX0-1" fmla="*/ 122548 w 5840359"/>
                    <a:gd name="connsiteY0-2" fmla="*/ 0 h 237842"/>
                    <a:gd name="connsiteX1-3" fmla="*/ 5840359 w 5840359"/>
                    <a:gd name="connsiteY1-4" fmla="*/ 0 h 237842"/>
                    <a:gd name="connsiteX2-5" fmla="*/ 5840359 w 5840359"/>
                    <a:gd name="connsiteY2-6" fmla="*/ 237842 h 237842"/>
                    <a:gd name="connsiteX3-7" fmla="*/ 0 w 5840359"/>
                    <a:gd name="connsiteY3-8" fmla="*/ 200134 h 237842"/>
                    <a:gd name="connsiteX4-9" fmla="*/ 122548 w 5840359"/>
                    <a:gd name="connsiteY4-10" fmla="*/ 0 h 237842"/>
                    <a:gd name="connsiteX0-11" fmla="*/ 223749 w 5941560"/>
                    <a:gd name="connsiteY0-12" fmla="*/ 0 h 237842"/>
                    <a:gd name="connsiteX1-13" fmla="*/ 5941560 w 5941560"/>
                    <a:gd name="connsiteY1-14" fmla="*/ 0 h 237842"/>
                    <a:gd name="connsiteX2-15" fmla="*/ 5941560 w 5941560"/>
                    <a:gd name="connsiteY2-16" fmla="*/ 237842 h 237842"/>
                    <a:gd name="connsiteX3-17" fmla="*/ 101201 w 5941560"/>
                    <a:gd name="connsiteY3-18" fmla="*/ 200134 h 237842"/>
                    <a:gd name="connsiteX4-19" fmla="*/ 223749 w 5941560"/>
                    <a:gd name="connsiteY4-20" fmla="*/ 0 h 237842"/>
                    <a:gd name="connsiteX0-21" fmla="*/ 258267 w 5976078"/>
                    <a:gd name="connsiteY0-22" fmla="*/ 0 h 237842"/>
                    <a:gd name="connsiteX1-23" fmla="*/ 5976078 w 5976078"/>
                    <a:gd name="connsiteY1-24" fmla="*/ 0 h 237842"/>
                    <a:gd name="connsiteX2-25" fmla="*/ 5976078 w 5976078"/>
                    <a:gd name="connsiteY2-26" fmla="*/ 237842 h 237842"/>
                    <a:gd name="connsiteX3-27" fmla="*/ 135719 w 5976078"/>
                    <a:gd name="connsiteY3-28" fmla="*/ 200134 h 237842"/>
                    <a:gd name="connsiteX4-29" fmla="*/ 258267 w 5976078"/>
                    <a:gd name="connsiteY4-30" fmla="*/ 0 h 237842"/>
                    <a:gd name="connsiteX0-31" fmla="*/ 336427 w 6054238"/>
                    <a:gd name="connsiteY0-32" fmla="*/ 0 h 237842"/>
                    <a:gd name="connsiteX1-33" fmla="*/ 6054238 w 6054238"/>
                    <a:gd name="connsiteY1-34" fmla="*/ 0 h 237842"/>
                    <a:gd name="connsiteX2-35" fmla="*/ 6054238 w 6054238"/>
                    <a:gd name="connsiteY2-36" fmla="*/ 237842 h 237842"/>
                    <a:gd name="connsiteX3-37" fmla="*/ 110185 w 6054238"/>
                    <a:gd name="connsiteY3-38" fmla="*/ 200134 h 237842"/>
                    <a:gd name="connsiteX4-39" fmla="*/ 336427 w 6054238"/>
                    <a:gd name="connsiteY4-40" fmla="*/ 0 h 237842"/>
                    <a:gd name="connsiteX0-41" fmla="*/ 340565 w 6058376"/>
                    <a:gd name="connsiteY0-42" fmla="*/ 0 h 237842"/>
                    <a:gd name="connsiteX1-43" fmla="*/ 6058376 w 6058376"/>
                    <a:gd name="connsiteY1-44" fmla="*/ 0 h 237842"/>
                    <a:gd name="connsiteX2-45" fmla="*/ 6058376 w 6058376"/>
                    <a:gd name="connsiteY2-46" fmla="*/ 237842 h 237842"/>
                    <a:gd name="connsiteX3-47" fmla="*/ 114323 w 6058376"/>
                    <a:gd name="connsiteY3-48" fmla="*/ 200134 h 237842"/>
                    <a:gd name="connsiteX4-49" fmla="*/ 340565 w 6058376"/>
                    <a:gd name="connsiteY4-50" fmla="*/ 0 h 237842"/>
                    <a:gd name="connsiteX0-51" fmla="*/ 340565 w 6213394"/>
                    <a:gd name="connsiteY0-52" fmla="*/ 0 h 237842"/>
                    <a:gd name="connsiteX1-53" fmla="*/ 6058376 w 6213394"/>
                    <a:gd name="connsiteY1-54" fmla="*/ 0 h 237842"/>
                    <a:gd name="connsiteX2-55" fmla="*/ 6058376 w 6213394"/>
                    <a:gd name="connsiteY2-56" fmla="*/ 237842 h 237842"/>
                    <a:gd name="connsiteX3-57" fmla="*/ 114323 w 6213394"/>
                    <a:gd name="connsiteY3-58" fmla="*/ 200134 h 237842"/>
                    <a:gd name="connsiteX4-59" fmla="*/ 340565 w 6213394"/>
                    <a:gd name="connsiteY4-60" fmla="*/ 0 h 237842"/>
                    <a:gd name="connsiteX0-61" fmla="*/ 340565 w 6236541"/>
                    <a:gd name="connsiteY0-62" fmla="*/ 0 h 237842"/>
                    <a:gd name="connsiteX1-63" fmla="*/ 6058376 w 6236541"/>
                    <a:gd name="connsiteY1-64" fmla="*/ 0 h 237842"/>
                    <a:gd name="connsiteX2-65" fmla="*/ 6058376 w 6236541"/>
                    <a:gd name="connsiteY2-66" fmla="*/ 237842 h 237842"/>
                    <a:gd name="connsiteX3-67" fmla="*/ 114323 w 6236541"/>
                    <a:gd name="connsiteY3-68" fmla="*/ 200134 h 237842"/>
                    <a:gd name="connsiteX4-69" fmla="*/ 340565 w 6236541"/>
                    <a:gd name="connsiteY4-70" fmla="*/ 0 h 237842"/>
                  </a:gdLst>
                  <a:ahLst/>
                  <a:cxnLst>
                    <a:cxn ang="0">
                      <a:pos x="connsiteX0-61" y="connsiteY0-62"/>
                    </a:cxn>
                    <a:cxn ang="0">
                      <a:pos x="connsiteX1-63" y="connsiteY1-64"/>
                    </a:cxn>
                    <a:cxn ang="0">
                      <a:pos x="connsiteX2-65" y="connsiteY2-66"/>
                    </a:cxn>
                    <a:cxn ang="0">
                      <a:pos x="connsiteX3-67" y="connsiteY3-68"/>
                    </a:cxn>
                    <a:cxn ang="0">
                      <a:pos x="connsiteX4-69" y="connsiteY4-70"/>
                    </a:cxn>
                  </a:cxnLst>
                  <a:rect l="l" t="t" r="r" b="b"/>
                  <a:pathLst>
                    <a:path w="6236541" h="237842">
                      <a:moveTo>
                        <a:pt x="340565" y="0"/>
                      </a:moveTo>
                      <a:lnTo>
                        <a:pt x="6058376" y="0"/>
                      </a:lnTo>
                      <a:cubicBezTo>
                        <a:pt x="6407167" y="154695"/>
                        <a:pt x="6152644" y="158561"/>
                        <a:pt x="6058376" y="237842"/>
                      </a:cubicBezTo>
                      <a:lnTo>
                        <a:pt x="114323" y="200134"/>
                      </a:lnTo>
                      <a:cubicBezTo>
                        <a:pt x="-165338" y="86289"/>
                        <a:pt x="130034" y="19577"/>
                        <a:pt x="340565" y="0"/>
                      </a:cubicBezTo>
                      <a:close/>
                    </a:path>
                  </a:pathLst>
                </a:custGeom>
                <a:gradFill flip="none" rotWithShape="0">
                  <a:gsLst>
                    <a:gs pos="87000">
                      <a:schemeClr val="bg1">
                        <a:lumMod val="65000"/>
                      </a:schemeClr>
                    </a:gs>
                    <a:gs pos="16000">
                      <a:schemeClr val="bg1">
                        <a:lumMod val="75000"/>
                      </a:schemeClr>
                    </a:gs>
                    <a:gs pos="0">
                      <a:schemeClr val="bg1">
                        <a:lumMod val="75000"/>
                        <a:alpha val="0"/>
                      </a:schemeClr>
                    </a:gs>
                    <a:gs pos="49000">
                      <a:schemeClr val="bg1"/>
                    </a:gs>
                    <a:gs pos="100000">
                      <a:schemeClr val="bg1">
                        <a:lumMod val="75000"/>
                        <a:alpha val="0"/>
                      </a:schemeClr>
                    </a:gs>
                  </a:gsLst>
                  <a:lin ang="16200000" scaled="1"/>
                  <a:tileRect/>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endParaRPr>
                </a:p>
              </p:txBody>
            </p:sp>
          </p:grpSp>
          <p:grpSp>
            <p:nvGrpSpPr>
              <p:cNvPr id="152" name="组合 151"/>
              <p:cNvGrpSpPr/>
              <p:nvPr/>
            </p:nvGrpSpPr>
            <p:grpSpPr>
              <a:xfrm>
                <a:off x="4513666" y="2274205"/>
                <a:ext cx="3282939" cy="340225"/>
                <a:chOff x="4513666" y="2710466"/>
                <a:chExt cx="3282939" cy="340225"/>
              </a:xfrm>
            </p:grpSpPr>
            <p:sp>
              <p:nvSpPr>
                <p:cNvPr id="164" name="Freeform 36"/>
                <p:cNvSpPr/>
                <p:nvPr/>
              </p:nvSpPr>
              <p:spPr bwMode="auto">
                <a:xfrm>
                  <a:off x="4513666" y="2710466"/>
                  <a:ext cx="3282939" cy="340225"/>
                </a:xfrm>
                <a:custGeom>
                  <a:avLst/>
                  <a:gdLst>
                    <a:gd name="T0" fmla="*/ 0 w 2353"/>
                    <a:gd name="T1" fmla="*/ 104 h 244"/>
                    <a:gd name="T2" fmla="*/ 59 w 2353"/>
                    <a:gd name="T3" fmla="*/ 172 h 244"/>
                    <a:gd name="T4" fmla="*/ 0 w 2353"/>
                    <a:gd name="T5" fmla="*/ 244 h 244"/>
                    <a:gd name="T6" fmla="*/ 2353 w 2353"/>
                    <a:gd name="T7" fmla="*/ 140 h 244"/>
                    <a:gd name="T8" fmla="*/ 2295 w 2353"/>
                    <a:gd name="T9" fmla="*/ 74 h 244"/>
                    <a:gd name="T10" fmla="*/ 2353 w 2353"/>
                    <a:gd name="T11" fmla="*/ 0 h 244"/>
                    <a:gd name="T12" fmla="*/ 0 w 2353"/>
                    <a:gd name="T13" fmla="*/ 104 h 244"/>
                  </a:gdLst>
                  <a:ahLst/>
                  <a:cxnLst>
                    <a:cxn ang="0">
                      <a:pos x="T0" y="T1"/>
                    </a:cxn>
                    <a:cxn ang="0">
                      <a:pos x="T2" y="T3"/>
                    </a:cxn>
                    <a:cxn ang="0">
                      <a:pos x="T4" y="T5"/>
                    </a:cxn>
                    <a:cxn ang="0">
                      <a:pos x="T6" y="T7"/>
                    </a:cxn>
                    <a:cxn ang="0">
                      <a:pos x="T8" y="T9"/>
                    </a:cxn>
                    <a:cxn ang="0">
                      <a:pos x="T10" y="T11"/>
                    </a:cxn>
                    <a:cxn ang="0">
                      <a:pos x="T12" y="T13"/>
                    </a:cxn>
                  </a:cxnLst>
                  <a:rect l="0" t="0" r="r" b="b"/>
                  <a:pathLst>
                    <a:path w="2353" h="244">
                      <a:moveTo>
                        <a:pt x="0" y="104"/>
                      </a:moveTo>
                      <a:cubicBezTo>
                        <a:pt x="0" y="104"/>
                        <a:pt x="55" y="124"/>
                        <a:pt x="59" y="172"/>
                      </a:cubicBezTo>
                      <a:cubicBezTo>
                        <a:pt x="59" y="172"/>
                        <a:pt x="60" y="222"/>
                        <a:pt x="0" y="244"/>
                      </a:cubicBezTo>
                      <a:cubicBezTo>
                        <a:pt x="2353" y="140"/>
                        <a:pt x="2353" y="140"/>
                        <a:pt x="2353" y="140"/>
                      </a:cubicBezTo>
                      <a:cubicBezTo>
                        <a:pt x="2353" y="140"/>
                        <a:pt x="2297" y="120"/>
                        <a:pt x="2295" y="74"/>
                      </a:cubicBezTo>
                      <a:cubicBezTo>
                        <a:pt x="2295" y="74"/>
                        <a:pt x="2288" y="28"/>
                        <a:pt x="2353" y="0"/>
                      </a:cubicBezTo>
                      <a:lnTo>
                        <a:pt x="0" y="104"/>
                      </a:lnTo>
                      <a:close/>
                    </a:path>
                  </a:pathLst>
                </a:custGeom>
                <a:gradFill flip="none" rotWithShape="1">
                  <a:gsLst>
                    <a:gs pos="25000">
                      <a:srgbClr val="545454"/>
                    </a:gs>
                    <a:gs pos="70000">
                      <a:srgbClr val="545454"/>
                    </a:gs>
                    <a:gs pos="49000">
                      <a:srgbClr val="9D9D9D">
                        <a:alpha val="3000"/>
                      </a:srgbClr>
                    </a:gs>
                  </a:gsLst>
                  <a:lin ang="16080000" scaled="0"/>
                  <a:tileRect/>
                </a:gradFill>
                <a:ln w="9525">
                  <a:solidFill>
                    <a:srgbClr val="5E5E5E"/>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endParaRPr>
                </a:p>
              </p:txBody>
            </p:sp>
            <p:sp>
              <p:nvSpPr>
                <p:cNvPr id="165" name="矩形 2788"/>
                <p:cNvSpPr/>
                <p:nvPr/>
              </p:nvSpPr>
              <p:spPr>
                <a:xfrm rot="21348992">
                  <a:off x="4628996" y="2777337"/>
                  <a:ext cx="3125312" cy="193465"/>
                </a:xfrm>
                <a:custGeom>
                  <a:avLst/>
                  <a:gdLst>
                    <a:gd name="connsiteX0" fmla="*/ 0 w 5717811"/>
                    <a:gd name="connsiteY0" fmla="*/ 0 h 237842"/>
                    <a:gd name="connsiteX1" fmla="*/ 5717811 w 5717811"/>
                    <a:gd name="connsiteY1" fmla="*/ 0 h 237842"/>
                    <a:gd name="connsiteX2" fmla="*/ 5717811 w 5717811"/>
                    <a:gd name="connsiteY2" fmla="*/ 237842 h 237842"/>
                    <a:gd name="connsiteX3" fmla="*/ 0 w 5717811"/>
                    <a:gd name="connsiteY3" fmla="*/ 237842 h 237842"/>
                    <a:gd name="connsiteX4" fmla="*/ 0 w 5717811"/>
                    <a:gd name="connsiteY4" fmla="*/ 0 h 237842"/>
                    <a:gd name="connsiteX0-1" fmla="*/ 122548 w 5840359"/>
                    <a:gd name="connsiteY0-2" fmla="*/ 0 h 237842"/>
                    <a:gd name="connsiteX1-3" fmla="*/ 5840359 w 5840359"/>
                    <a:gd name="connsiteY1-4" fmla="*/ 0 h 237842"/>
                    <a:gd name="connsiteX2-5" fmla="*/ 5840359 w 5840359"/>
                    <a:gd name="connsiteY2-6" fmla="*/ 237842 h 237842"/>
                    <a:gd name="connsiteX3-7" fmla="*/ 0 w 5840359"/>
                    <a:gd name="connsiteY3-8" fmla="*/ 200134 h 237842"/>
                    <a:gd name="connsiteX4-9" fmla="*/ 122548 w 5840359"/>
                    <a:gd name="connsiteY4-10" fmla="*/ 0 h 237842"/>
                    <a:gd name="connsiteX0-11" fmla="*/ 223749 w 5941560"/>
                    <a:gd name="connsiteY0-12" fmla="*/ 0 h 237842"/>
                    <a:gd name="connsiteX1-13" fmla="*/ 5941560 w 5941560"/>
                    <a:gd name="connsiteY1-14" fmla="*/ 0 h 237842"/>
                    <a:gd name="connsiteX2-15" fmla="*/ 5941560 w 5941560"/>
                    <a:gd name="connsiteY2-16" fmla="*/ 237842 h 237842"/>
                    <a:gd name="connsiteX3-17" fmla="*/ 101201 w 5941560"/>
                    <a:gd name="connsiteY3-18" fmla="*/ 200134 h 237842"/>
                    <a:gd name="connsiteX4-19" fmla="*/ 223749 w 5941560"/>
                    <a:gd name="connsiteY4-20" fmla="*/ 0 h 237842"/>
                    <a:gd name="connsiteX0-21" fmla="*/ 258267 w 5976078"/>
                    <a:gd name="connsiteY0-22" fmla="*/ 0 h 237842"/>
                    <a:gd name="connsiteX1-23" fmla="*/ 5976078 w 5976078"/>
                    <a:gd name="connsiteY1-24" fmla="*/ 0 h 237842"/>
                    <a:gd name="connsiteX2-25" fmla="*/ 5976078 w 5976078"/>
                    <a:gd name="connsiteY2-26" fmla="*/ 237842 h 237842"/>
                    <a:gd name="connsiteX3-27" fmla="*/ 135719 w 5976078"/>
                    <a:gd name="connsiteY3-28" fmla="*/ 200134 h 237842"/>
                    <a:gd name="connsiteX4-29" fmla="*/ 258267 w 5976078"/>
                    <a:gd name="connsiteY4-30" fmla="*/ 0 h 237842"/>
                    <a:gd name="connsiteX0-31" fmla="*/ 336427 w 6054238"/>
                    <a:gd name="connsiteY0-32" fmla="*/ 0 h 237842"/>
                    <a:gd name="connsiteX1-33" fmla="*/ 6054238 w 6054238"/>
                    <a:gd name="connsiteY1-34" fmla="*/ 0 h 237842"/>
                    <a:gd name="connsiteX2-35" fmla="*/ 6054238 w 6054238"/>
                    <a:gd name="connsiteY2-36" fmla="*/ 237842 h 237842"/>
                    <a:gd name="connsiteX3-37" fmla="*/ 110185 w 6054238"/>
                    <a:gd name="connsiteY3-38" fmla="*/ 200134 h 237842"/>
                    <a:gd name="connsiteX4-39" fmla="*/ 336427 w 6054238"/>
                    <a:gd name="connsiteY4-40" fmla="*/ 0 h 237842"/>
                    <a:gd name="connsiteX0-41" fmla="*/ 340565 w 6058376"/>
                    <a:gd name="connsiteY0-42" fmla="*/ 0 h 237842"/>
                    <a:gd name="connsiteX1-43" fmla="*/ 6058376 w 6058376"/>
                    <a:gd name="connsiteY1-44" fmla="*/ 0 h 237842"/>
                    <a:gd name="connsiteX2-45" fmla="*/ 6058376 w 6058376"/>
                    <a:gd name="connsiteY2-46" fmla="*/ 237842 h 237842"/>
                    <a:gd name="connsiteX3-47" fmla="*/ 114323 w 6058376"/>
                    <a:gd name="connsiteY3-48" fmla="*/ 200134 h 237842"/>
                    <a:gd name="connsiteX4-49" fmla="*/ 340565 w 6058376"/>
                    <a:gd name="connsiteY4-50" fmla="*/ 0 h 237842"/>
                    <a:gd name="connsiteX0-51" fmla="*/ 340565 w 6213394"/>
                    <a:gd name="connsiteY0-52" fmla="*/ 0 h 237842"/>
                    <a:gd name="connsiteX1-53" fmla="*/ 6058376 w 6213394"/>
                    <a:gd name="connsiteY1-54" fmla="*/ 0 h 237842"/>
                    <a:gd name="connsiteX2-55" fmla="*/ 6058376 w 6213394"/>
                    <a:gd name="connsiteY2-56" fmla="*/ 237842 h 237842"/>
                    <a:gd name="connsiteX3-57" fmla="*/ 114323 w 6213394"/>
                    <a:gd name="connsiteY3-58" fmla="*/ 200134 h 237842"/>
                    <a:gd name="connsiteX4-59" fmla="*/ 340565 w 6213394"/>
                    <a:gd name="connsiteY4-60" fmla="*/ 0 h 237842"/>
                    <a:gd name="connsiteX0-61" fmla="*/ 340565 w 6236541"/>
                    <a:gd name="connsiteY0-62" fmla="*/ 0 h 237842"/>
                    <a:gd name="connsiteX1-63" fmla="*/ 6058376 w 6236541"/>
                    <a:gd name="connsiteY1-64" fmla="*/ 0 h 237842"/>
                    <a:gd name="connsiteX2-65" fmla="*/ 6058376 w 6236541"/>
                    <a:gd name="connsiteY2-66" fmla="*/ 237842 h 237842"/>
                    <a:gd name="connsiteX3-67" fmla="*/ 114323 w 6236541"/>
                    <a:gd name="connsiteY3-68" fmla="*/ 200134 h 237842"/>
                    <a:gd name="connsiteX4-69" fmla="*/ 340565 w 6236541"/>
                    <a:gd name="connsiteY4-70" fmla="*/ 0 h 237842"/>
                  </a:gdLst>
                  <a:ahLst/>
                  <a:cxnLst>
                    <a:cxn ang="0">
                      <a:pos x="connsiteX0-61" y="connsiteY0-62"/>
                    </a:cxn>
                    <a:cxn ang="0">
                      <a:pos x="connsiteX1-63" y="connsiteY1-64"/>
                    </a:cxn>
                    <a:cxn ang="0">
                      <a:pos x="connsiteX2-65" y="connsiteY2-66"/>
                    </a:cxn>
                    <a:cxn ang="0">
                      <a:pos x="connsiteX3-67" y="connsiteY3-68"/>
                    </a:cxn>
                    <a:cxn ang="0">
                      <a:pos x="connsiteX4-69" y="connsiteY4-70"/>
                    </a:cxn>
                  </a:cxnLst>
                  <a:rect l="l" t="t" r="r" b="b"/>
                  <a:pathLst>
                    <a:path w="6236541" h="237842">
                      <a:moveTo>
                        <a:pt x="340565" y="0"/>
                      </a:moveTo>
                      <a:lnTo>
                        <a:pt x="6058376" y="0"/>
                      </a:lnTo>
                      <a:cubicBezTo>
                        <a:pt x="6407167" y="154695"/>
                        <a:pt x="6152644" y="158561"/>
                        <a:pt x="6058376" y="237842"/>
                      </a:cubicBezTo>
                      <a:lnTo>
                        <a:pt x="114323" y="200134"/>
                      </a:lnTo>
                      <a:cubicBezTo>
                        <a:pt x="-165338" y="86289"/>
                        <a:pt x="130034" y="19577"/>
                        <a:pt x="340565" y="0"/>
                      </a:cubicBezTo>
                      <a:close/>
                    </a:path>
                  </a:pathLst>
                </a:custGeom>
                <a:gradFill flip="none" rotWithShape="0">
                  <a:gsLst>
                    <a:gs pos="87000">
                      <a:schemeClr val="bg1">
                        <a:lumMod val="65000"/>
                      </a:schemeClr>
                    </a:gs>
                    <a:gs pos="16000">
                      <a:schemeClr val="bg1">
                        <a:lumMod val="75000"/>
                      </a:schemeClr>
                    </a:gs>
                    <a:gs pos="0">
                      <a:schemeClr val="bg1">
                        <a:lumMod val="75000"/>
                        <a:alpha val="0"/>
                      </a:schemeClr>
                    </a:gs>
                    <a:gs pos="49000">
                      <a:schemeClr val="bg1"/>
                    </a:gs>
                    <a:gs pos="100000">
                      <a:schemeClr val="bg1">
                        <a:lumMod val="75000"/>
                        <a:alpha val="0"/>
                      </a:schemeClr>
                    </a:gs>
                  </a:gsLst>
                  <a:lin ang="16200000" scaled="1"/>
                  <a:tileRect/>
                </a:gradFill>
                <a:ln>
                  <a:noFill/>
                </a:ln>
                <a:effectLst>
                  <a:softEdge rad="63500"/>
                </a:effectLst>
                <a:scene3d>
                  <a:camera prst="orthographicFront">
                    <a:rot lat="1485327" lon="21548723" rev="21429783"/>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endParaRPr>
                </a:p>
              </p:txBody>
            </p:sp>
          </p:grpSp>
          <p:grpSp>
            <p:nvGrpSpPr>
              <p:cNvPr id="153" name="组合 152"/>
              <p:cNvGrpSpPr/>
              <p:nvPr/>
            </p:nvGrpSpPr>
            <p:grpSpPr>
              <a:xfrm>
                <a:off x="4513666" y="2657696"/>
                <a:ext cx="3282939" cy="340225"/>
                <a:chOff x="4513666" y="2710466"/>
                <a:chExt cx="3282939" cy="340225"/>
              </a:xfrm>
            </p:grpSpPr>
            <p:sp>
              <p:nvSpPr>
                <p:cNvPr id="162" name="Freeform 36"/>
                <p:cNvSpPr/>
                <p:nvPr/>
              </p:nvSpPr>
              <p:spPr bwMode="auto">
                <a:xfrm>
                  <a:off x="4513666" y="2710466"/>
                  <a:ext cx="3282939" cy="340225"/>
                </a:xfrm>
                <a:custGeom>
                  <a:avLst/>
                  <a:gdLst>
                    <a:gd name="T0" fmla="*/ 0 w 2353"/>
                    <a:gd name="T1" fmla="*/ 104 h 244"/>
                    <a:gd name="T2" fmla="*/ 59 w 2353"/>
                    <a:gd name="T3" fmla="*/ 172 h 244"/>
                    <a:gd name="T4" fmla="*/ 0 w 2353"/>
                    <a:gd name="T5" fmla="*/ 244 h 244"/>
                    <a:gd name="T6" fmla="*/ 2353 w 2353"/>
                    <a:gd name="T7" fmla="*/ 140 h 244"/>
                    <a:gd name="T8" fmla="*/ 2295 w 2353"/>
                    <a:gd name="T9" fmla="*/ 74 h 244"/>
                    <a:gd name="T10" fmla="*/ 2353 w 2353"/>
                    <a:gd name="T11" fmla="*/ 0 h 244"/>
                    <a:gd name="T12" fmla="*/ 0 w 2353"/>
                    <a:gd name="T13" fmla="*/ 104 h 244"/>
                  </a:gdLst>
                  <a:ahLst/>
                  <a:cxnLst>
                    <a:cxn ang="0">
                      <a:pos x="T0" y="T1"/>
                    </a:cxn>
                    <a:cxn ang="0">
                      <a:pos x="T2" y="T3"/>
                    </a:cxn>
                    <a:cxn ang="0">
                      <a:pos x="T4" y="T5"/>
                    </a:cxn>
                    <a:cxn ang="0">
                      <a:pos x="T6" y="T7"/>
                    </a:cxn>
                    <a:cxn ang="0">
                      <a:pos x="T8" y="T9"/>
                    </a:cxn>
                    <a:cxn ang="0">
                      <a:pos x="T10" y="T11"/>
                    </a:cxn>
                    <a:cxn ang="0">
                      <a:pos x="T12" y="T13"/>
                    </a:cxn>
                  </a:cxnLst>
                  <a:rect l="0" t="0" r="r" b="b"/>
                  <a:pathLst>
                    <a:path w="2353" h="244">
                      <a:moveTo>
                        <a:pt x="0" y="104"/>
                      </a:moveTo>
                      <a:cubicBezTo>
                        <a:pt x="0" y="104"/>
                        <a:pt x="55" y="124"/>
                        <a:pt x="59" y="172"/>
                      </a:cubicBezTo>
                      <a:cubicBezTo>
                        <a:pt x="59" y="172"/>
                        <a:pt x="60" y="222"/>
                        <a:pt x="0" y="244"/>
                      </a:cubicBezTo>
                      <a:cubicBezTo>
                        <a:pt x="2353" y="140"/>
                        <a:pt x="2353" y="140"/>
                        <a:pt x="2353" y="140"/>
                      </a:cubicBezTo>
                      <a:cubicBezTo>
                        <a:pt x="2353" y="140"/>
                        <a:pt x="2297" y="120"/>
                        <a:pt x="2295" y="74"/>
                      </a:cubicBezTo>
                      <a:cubicBezTo>
                        <a:pt x="2295" y="74"/>
                        <a:pt x="2288" y="28"/>
                        <a:pt x="2353" y="0"/>
                      </a:cubicBezTo>
                      <a:lnTo>
                        <a:pt x="0" y="104"/>
                      </a:lnTo>
                      <a:close/>
                    </a:path>
                  </a:pathLst>
                </a:custGeom>
                <a:gradFill flip="none" rotWithShape="1">
                  <a:gsLst>
                    <a:gs pos="25000">
                      <a:srgbClr val="545454"/>
                    </a:gs>
                    <a:gs pos="70000">
                      <a:srgbClr val="545454"/>
                    </a:gs>
                    <a:gs pos="49000">
                      <a:srgbClr val="9D9D9D">
                        <a:alpha val="3000"/>
                      </a:srgbClr>
                    </a:gs>
                  </a:gsLst>
                  <a:lin ang="16080000" scaled="0"/>
                  <a:tileRect/>
                </a:gradFill>
                <a:ln w="9525">
                  <a:solidFill>
                    <a:srgbClr val="5E5E5E"/>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endParaRPr>
                </a:p>
              </p:txBody>
            </p:sp>
            <p:sp>
              <p:nvSpPr>
                <p:cNvPr id="163" name="矩形 2788"/>
                <p:cNvSpPr/>
                <p:nvPr/>
              </p:nvSpPr>
              <p:spPr>
                <a:xfrm rot="21348992">
                  <a:off x="4628996" y="2777337"/>
                  <a:ext cx="3125312" cy="193465"/>
                </a:xfrm>
                <a:custGeom>
                  <a:avLst/>
                  <a:gdLst>
                    <a:gd name="connsiteX0" fmla="*/ 0 w 5717811"/>
                    <a:gd name="connsiteY0" fmla="*/ 0 h 237842"/>
                    <a:gd name="connsiteX1" fmla="*/ 5717811 w 5717811"/>
                    <a:gd name="connsiteY1" fmla="*/ 0 h 237842"/>
                    <a:gd name="connsiteX2" fmla="*/ 5717811 w 5717811"/>
                    <a:gd name="connsiteY2" fmla="*/ 237842 h 237842"/>
                    <a:gd name="connsiteX3" fmla="*/ 0 w 5717811"/>
                    <a:gd name="connsiteY3" fmla="*/ 237842 h 237842"/>
                    <a:gd name="connsiteX4" fmla="*/ 0 w 5717811"/>
                    <a:gd name="connsiteY4" fmla="*/ 0 h 237842"/>
                    <a:gd name="connsiteX0-1" fmla="*/ 122548 w 5840359"/>
                    <a:gd name="connsiteY0-2" fmla="*/ 0 h 237842"/>
                    <a:gd name="connsiteX1-3" fmla="*/ 5840359 w 5840359"/>
                    <a:gd name="connsiteY1-4" fmla="*/ 0 h 237842"/>
                    <a:gd name="connsiteX2-5" fmla="*/ 5840359 w 5840359"/>
                    <a:gd name="connsiteY2-6" fmla="*/ 237842 h 237842"/>
                    <a:gd name="connsiteX3-7" fmla="*/ 0 w 5840359"/>
                    <a:gd name="connsiteY3-8" fmla="*/ 200134 h 237842"/>
                    <a:gd name="connsiteX4-9" fmla="*/ 122548 w 5840359"/>
                    <a:gd name="connsiteY4-10" fmla="*/ 0 h 237842"/>
                    <a:gd name="connsiteX0-11" fmla="*/ 223749 w 5941560"/>
                    <a:gd name="connsiteY0-12" fmla="*/ 0 h 237842"/>
                    <a:gd name="connsiteX1-13" fmla="*/ 5941560 w 5941560"/>
                    <a:gd name="connsiteY1-14" fmla="*/ 0 h 237842"/>
                    <a:gd name="connsiteX2-15" fmla="*/ 5941560 w 5941560"/>
                    <a:gd name="connsiteY2-16" fmla="*/ 237842 h 237842"/>
                    <a:gd name="connsiteX3-17" fmla="*/ 101201 w 5941560"/>
                    <a:gd name="connsiteY3-18" fmla="*/ 200134 h 237842"/>
                    <a:gd name="connsiteX4-19" fmla="*/ 223749 w 5941560"/>
                    <a:gd name="connsiteY4-20" fmla="*/ 0 h 237842"/>
                    <a:gd name="connsiteX0-21" fmla="*/ 258267 w 5976078"/>
                    <a:gd name="connsiteY0-22" fmla="*/ 0 h 237842"/>
                    <a:gd name="connsiteX1-23" fmla="*/ 5976078 w 5976078"/>
                    <a:gd name="connsiteY1-24" fmla="*/ 0 h 237842"/>
                    <a:gd name="connsiteX2-25" fmla="*/ 5976078 w 5976078"/>
                    <a:gd name="connsiteY2-26" fmla="*/ 237842 h 237842"/>
                    <a:gd name="connsiteX3-27" fmla="*/ 135719 w 5976078"/>
                    <a:gd name="connsiteY3-28" fmla="*/ 200134 h 237842"/>
                    <a:gd name="connsiteX4-29" fmla="*/ 258267 w 5976078"/>
                    <a:gd name="connsiteY4-30" fmla="*/ 0 h 237842"/>
                    <a:gd name="connsiteX0-31" fmla="*/ 336427 w 6054238"/>
                    <a:gd name="connsiteY0-32" fmla="*/ 0 h 237842"/>
                    <a:gd name="connsiteX1-33" fmla="*/ 6054238 w 6054238"/>
                    <a:gd name="connsiteY1-34" fmla="*/ 0 h 237842"/>
                    <a:gd name="connsiteX2-35" fmla="*/ 6054238 w 6054238"/>
                    <a:gd name="connsiteY2-36" fmla="*/ 237842 h 237842"/>
                    <a:gd name="connsiteX3-37" fmla="*/ 110185 w 6054238"/>
                    <a:gd name="connsiteY3-38" fmla="*/ 200134 h 237842"/>
                    <a:gd name="connsiteX4-39" fmla="*/ 336427 w 6054238"/>
                    <a:gd name="connsiteY4-40" fmla="*/ 0 h 237842"/>
                    <a:gd name="connsiteX0-41" fmla="*/ 340565 w 6058376"/>
                    <a:gd name="connsiteY0-42" fmla="*/ 0 h 237842"/>
                    <a:gd name="connsiteX1-43" fmla="*/ 6058376 w 6058376"/>
                    <a:gd name="connsiteY1-44" fmla="*/ 0 h 237842"/>
                    <a:gd name="connsiteX2-45" fmla="*/ 6058376 w 6058376"/>
                    <a:gd name="connsiteY2-46" fmla="*/ 237842 h 237842"/>
                    <a:gd name="connsiteX3-47" fmla="*/ 114323 w 6058376"/>
                    <a:gd name="connsiteY3-48" fmla="*/ 200134 h 237842"/>
                    <a:gd name="connsiteX4-49" fmla="*/ 340565 w 6058376"/>
                    <a:gd name="connsiteY4-50" fmla="*/ 0 h 237842"/>
                    <a:gd name="connsiteX0-51" fmla="*/ 340565 w 6213394"/>
                    <a:gd name="connsiteY0-52" fmla="*/ 0 h 237842"/>
                    <a:gd name="connsiteX1-53" fmla="*/ 6058376 w 6213394"/>
                    <a:gd name="connsiteY1-54" fmla="*/ 0 h 237842"/>
                    <a:gd name="connsiteX2-55" fmla="*/ 6058376 w 6213394"/>
                    <a:gd name="connsiteY2-56" fmla="*/ 237842 h 237842"/>
                    <a:gd name="connsiteX3-57" fmla="*/ 114323 w 6213394"/>
                    <a:gd name="connsiteY3-58" fmla="*/ 200134 h 237842"/>
                    <a:gd name="connsiteX4-59" fmla="*/ 340565 w 6213394"/>
                    <a:gd name="connsiteY4-60" fmla="*/ 0 h 237842"/>
                    <a:gd name="connsiteX0-61" fmla="*/ 340565 w 6236541"/>
                    <a:gd name="connsiteY0-62" fmla="*/ 0 h 237842"/>
                    <a:gd name="connsiteX1-63" fmla="*/ 6058376 w 6236541"/>
                    <a:gd name="connsiteY1-64" fmla="*/ 0 h 237842"/>
                    <a:gd name="connsiteX2-65" fmla="*/ 6058376 w 6236541"/>
                    <a:gd name="connsiteY2-66" fmla="*/ 237842 h 237842"/>
                    <a:gd name="connsiteX3-67" fmla="*/ 114323 w 6236541"/>
                    <a:gd name="connsiteY3-68" fmla="*/ 200134 h 237842"/>
                    <a:gd name="connsiteX4-69" fmla="*/ 340565 w 6236541"/>
                    <a:gd name="connsiteY4-70" fmla="*/ 0 h 237842"/>
                  </a:gdLst>
                  <a:ahLst/>
                  <a:cxnLst>
                    <a:cxn ang="0">
                      <a:pos x="connsiteX0-61" y="connsiteY0-62"/>
                    </a:cxn>
                    <a:cxn ang="0">
                      <a:pos x="connsiteX1-63" y="connsiteY1-64"/>
                    </a:cxn>
                    <a:cxn ang="0">
                      <a:pos x="connsiteX2-65" y="connsiteY2-66"/>
                    </a:cxn>
                    <a:cxn ang="0">
                      <a:pos x="connsiteX3-67" y="connsiteY3-68"/>
                    </a:cxn>
                    <a:cxn ang="0">
                      <a:pos x="connsiteX4-69" y="connsiteY4-70"/>
                    </a:cxn>
                  </a:cxnLst>
                  <a:rect l="l" t="t" r="r" b="b"/>
                  <a:pathLst>
                    <a:path w="6236541" h="237842">
                      <a:moveTo>
                        <a:pt x="340565" y="0"/>
                      </a:moveTo>
                      <a:lnTo>
                        <a:pt x="6058376" y="0"/>
                      </a:lnTo>
                      <a:cubicBezTo>
                        <a:pt x="6407167" y="154695"/>
                        <a:pt x="6152644" y="158561"/>
                        <a:pt x="6058376" y="237842"/>
                      </a:cubicBezTo>
                      <a:lnTo>
                        <a:pt x="114323" y="200134"/>
                      </a:lnTo>
                      <a:cubicBezTo>
                        <a:pt x="-165338" y="86289"/>
                        <a:pt x="130034" y="19577"/>
                        <a:pt x="340565" y="0"/>
                      </a:cubicBezTo>
                      <a:close/>
                    </a:path>
                  </a:pathLst>
                </a:custGeom>
                <a:gradFill flip="none" rotWithShape="0">
                  <a:gsLst>
                    <a:gs pos="87000">
                      <a:schemeClr val="bg1">
                        <a:lumMod val="65000"/>
                      </a:schemeClr>
                    </a:gs>
                    <a:gs pos="16000">
                      <a:schemeClr val="bg1">
                        <a:lumMod val="75000"/>
                      </a:schemeClr>
                    </a:gs>
                    <a:gs pos="0">
                      <a:schemeClr val="bg1">
                        <a:lumMod val="75000"/>
                        <a:alpha val="0"/>
                      </a:schemeClr>
                    </a:gs>
                    <a:gs pos="49000">
                      <a:schemeClr val="bg1"/>
                    </a:gs>
                    <a:gs pos="100000">
                      <a:schemeClr val="bg1">
                        <a:lumMod val="75000"/>
                        <a:alpha val="0"/>
                      </a:schemeClr>
                    </a:gs>
                  </a:gsLst>
                  <a:lin ang="16200000" scaled="1"/>
                  <a:tileRect/>
                </a:gradFill>
                <a:ln>
                  <a:noFill/>
                </a:ln>
                <a:effectLst>
                  <a:softEdge rad="63500"/>
                </a:effectLst>
                <a:scene3d>
                  <a:camera prst="orthographicFront">
                    <a:rot lat="1485327" lon="21548723" rev="21429783"/>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endParaRPr>
                </a:p>
              </p:txBody>
            </p:sp>
          </p:grpSp>
          <p:sp>
            <p:nvSpPr>
              <p:cNvPr id="154" name="Freeform 37"/>
              <p:cNvSpPr/>
              <p:nvPr/>
            </p:nvSpPr>
            <p:spPr bwMode="auto">
              <a:xfrm>
                <a:off x="4438212" y="2463286"/>
                <a:ext cx="3464274" cy="339044"/>
              </a:xfrm>
              <a:custGeom>
                <a:avLst/>
                <a:gdLst>
                  <a:gd name="T0" fmla="*/ 99 w 2483"/>
                  <a:gd name="T1" fmla="*/ 102 h 243"/>
                  <a:gd name="T2" fmla="*/ 1 w 2483"/>
                  <a:gd name="T3" fmla="*/ 175 h 243"/>
                  <a:gd name="T4" fmla="*/ 103 w 2483"/>
                  <a:gd name="T5" fmla="*/ 243 h 243"/>
                  <a:gd name="T6" fmla="*/ 2404 w 2483"/>
                  <a:gd name="T7" fmla="*/ 139 h 243"/>
                  <a:gd name="T8" fmla="*/ 2482 w 2483"/>
                  <a:gd name="T9" fmla="*/ 69 h 243"/>
                  <a:gd name="T10" fmla="*/ 2392 w 2483"/>
                  <a:gd name="T11" fmla="*/ 0 h 243"/>
                  <a:gd name="T12" fmla="*/ 99 w 2483"/>
                  <a:gd name="T13" fmla="*/ 102 h 243"/>
                </a:gdLst>
                <a:ahLst/>
                <a:cxnLst>
                  <a:cxn ang="0">
                    <a:pos x="T0" y="T1"/>
                  </a:cxn>
                  <a:cxn ang="0">
                    <a:pos x="T2" y="T3"/>
                  </a:cxn>
                  <a:cxn ang="0">
                    <a:pos x="T4" y="T5"/>
                  </a:cxn>
                  <a:cxn ang="0">
                    <a:pos x="T6" y="T7"/>
                  </a:cxn>
                  <a:cxn ang="0">
                    <a:pos x="T8" y="T9"/>
                  </a:cxn>
                  <a:cxn ang="0">
                    <a:pos x="T10" y="T11"/>
                  </a:cxn>
                  <a:cxn ang="0">
                    <a:pos x="T12" y="T13"/>
                  </a:cxn>
                </a:cxnLst>
                <a:rect l="0" t="0" r="r" b="b"/>
                <a:pathLst>
                  <a:path w="2483" h="243">
                    <a:moveTo>
                      <a:pt x="99" y="102"/>
                    </a:moveTo>
                    <a:cubicBezTo>
                      <a:pt x="99" y="102"/>
                      <a:pt x="5" y="98"/>
                      <a:pt x="1" y="175"/>
                    </a:cubicBezTo>
                    <a:cubicBezTo>
                      <a:pt x="1" y="175"/>
                      <a:pt x="0" y="240"/>
                      <a:pt x="103" y="243"/>
                    </a:cubicBezTo>
                    <a:cubicBezTo>
                      <a:pt x="2404" y="139"/>
                      <a:pt x="2404" y="139"/>
                      <a:pt x="2404" y="139"/>
                    </a:cubicBezTo>
                    <a:cubicBezTo>
                      <a:pt x="2404" y="139"/>
                      <a:pt x="2482" y="131"/>
                      <a:pt x="2482" y="69"/>
                    </a:cubicBezTo>
                    <a:cubicBezTo>
                      <a:pt x="2482" y="69"/>
                      <a:pt x="2483" y="4"/>
                      <a:pt x="2392" y="0"/>
                    </a:cubicBezTo>
                    <a:lnTo>
                      <a:pt x="99" y="102"/>
                    </a:lnTo>
                    <a:close/>
                  </a:path>
                </a:pathLst>
              </a:custGeom>
              <a:gradFill flip="none" rotWithShape="1">
                <a:gsLst>
                  <a:gs pos="13000">
                    <a:schemeClr val="tx1"/>
                  </a:gs>
                  <a:gs pos="87000">
                    <a:schemeClr val="tx1"/>
                  </a:gs>
                  <a:gs pos="68000">
                    <a:srgbClr val="494949"/>
                  </a:gs>
                  <a:gs pos="29000">
                    <a:srgbClr val="494949"/>
                  </a:gs>
                  <a:gs pos="48000">
                    <a:srgbClr val="9D9D9D">
                      <a:alpha val="3000"/>
                    </a:srgbClr>
                  </a:gs>
                </a:gsLst>
                <a:lin ang="16080000" scaled="0"/>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endParaRPr>
              </a:p>
            </p:txBody>
          </p:sp>
          <p:grpSp>
            <p:nvGrpSpPr>
              <p:cNvPr id="155" name="组合 154"/>
              <p:cNvGrpSpPr/>
              <p:nvPr/>
            </p:nvGrpSpPr>
            <p:grpSpPr>
              <a:xfrm>
                <a:off x="4513666" y="3041297"/>
                <a:ext cx="3282939" cy="340225"/>
                <a:chOff x="4513666" y="2710466"/>
                <a:chExt cx="3282939" cy="340225"/>
              </a:xfrm>
            </p:grpSpPr>
            <p:sp>
              <p:nvSpPr>
                <p:cNvPr id="160" name="Freeform 36"/>
                <p:cNvSpPr/>
                <p:nvPr/>
              </p:nvSpPr>
              <p:spPr bwMode="auto">
                <a:xfrm>
                  <a:off x="4513666" y="2710466"/>
                  <a:ext cx="3282939" cy="340225"/>
                </a:xfrm>
                <a:custGeom>
                  <a:avLst/>
                  <a:gdLst>
                    <a:gd name="T0" fmla="*/ 0 w 2353"/>
                    <a:gd name="T1" fmla="*/ 104 h 244"/>
                    <a:gd name="T2" fmla="*/ 59 w 2353"/>
                    <a:gd name="T3" fmla="*/ 172 h 244"/>
                    <a:gd name="T4" fmla="*/ 0 w 2353"/>
                    <a:gd name="T5" fmla="*/ 244 h 244"/>
                    <a:gd name="T6" fmla="*/ 2353 w 2353"/>
                    <a:gd name="T7" fmla="*/ 140 h 244"/>
                    <a:gd name="T8" fmla="*/ 2295 w 2353"/>
                    <a:gd name="T9" fmla="*/ 74 h 244"/>
                    <a:gd name="T10" fmla="*/ 2353 w 2353"/>
                    <a:gd name="T11" fmla="*/ 0 h 244"/>
                    <a:gd name="T12" fmla="*/ 0 w 2353"/>
                    <a:gd name="T13" fmla="*/ 104 h 244"/>
                  </a:gdLst>
                  <a:ahLst/>
                  <a:cxnLst>
                    <a:cxn ang="0">
                      <a:pos x="T0" y="T1"/>
                    </a:cxn>
                    <a:cxn ang="0">
                      <a:pos x="T2" y="T3"/>
                    </a:cxn>
                    <a:cxn ang="0">
                      <a:pos x="T4" y="T5"/>
                    </a:cxn>
                    <a:cxn ang="0">
                      <a:pos x="T6" y="T7"/>
                    </a:cxn>
                    <a:cxn ang="0">
                      <a:pos x="T8" y="T9"/>
                    </a:cxn>
                    <a:cxn ang="0">
                      <a:pos x="T10" y="T11"/>
                    </a:cxn>
                    <a:cxn ang="0">
                      <a:pos x="T12" y="T13"/>
                    </a:cxn>
                  </a:cxnLst>
                  <a:rect l="0" t="0" r="r" b="b"/>
                  <a:pathLst>
                    <a:path w="2353" h="244">
                      <a:moveTo>
                        <a:pt x="0" y="104"/>
                      </a:moveTo>
                      <a:cubicBezTo>
                        <a:pt x="0" y="104"/>
                        <a:pt x="55" y="124"/>
                        <a:pt x="59" y="172"/>
                      </a:cubicBezTo>
                      <a:cubicBezTo>
                        <a:pt x="59" y="172"/>
                        <a:pt x="60" y="222"/>
                        <a:pt x="0" y="244"/>
                      </a:cubicBezTo>
                      <a:cubicBezTo>
                        <a:pt x="2353" y="140"/>
                        <a:pt x="2353" y="140"/>
                        <a:pt x="2353" y="140"/>
                      </a:cubicBezTo>
                      <a:cubicBezTo>
                        <a:pt x="2353" y="140"/>
                        <a:pt x="2297" y="120"/>
                        <a:pt x="2295" y="74"/>
                      </a:cubicBezTo>
                      <a:cubicBezTo>
                        <a:pt x="2295" y="74"/>
                        <a:pt x="2288" y="28"/>
                        <a:pt x="2353" y="0"/>
                      </a:cubicBezTo>
                      <a:lnTo>
                        <a:pt x="0" y="104"/>
                      </a:lnTo>
                      <a:close/>
                    </a:path>
                  </a:pathLst>
                </a:custGeom>
                <a:gradFill flip="none" rotWithShape="1">
                  <a:gsLst>
                    <a:gs pos="25000">
                      <a:srgbClr val="545454"/>
                    </a:gs>
                    <a:gs pos="70000">
                      <a:srgbClr val="545454"/>
                    </a:gs>
                    <a:gs pos="49000">
                      <a:srgbClr val="9D9D9D">
                        <a:alpha val="3000"/>
                      </a:srgbClr>
                    </a:gs>
                  </a:gsLst>
                  <a:lin ang="16080000" scaled="0"/>
                  <a:tileRect/>
                </a:gradFill>
                <a:ln w="9525">
                  <a:solidFill>
                    <a:srgbClr val="5E5E5E"/>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endParaRPr>
                </a:p>
              </p:txBody>
            </p:sp>
            <p:sp>
              <p:nvSpPr>
                <p:cNvPr id="161" name="矩形 2788"/>
                <p:cNvSpPr/>
                <p:nvPr/>
              </p:nvSpPr>
              <p:spPr>
                <a:xfrm rot="21348992">
                  <a:off x="4628996" y="2777337"/>
                  <a:ext cx="3125312" cy="193465"/>
                </a:xfrm>
                <a:custGeom>
                  <a:avLst/>
                  <a:gdLst>
                    <a:gd name="connsiteX0" fmla="*/ 0 w 5717811"/>
                    <a:gd name="connsiteY0" fmla="*/ 0 h 237842"/>
                    <a:gd name="connsiteX1" fmla="*/ 5717811 w 5717811"/>
                    <a:gd name="connsiteY1" fmla="*/ 0 h 237842"/>
                    <a:gd name="connsiteX2" fmla="*/ 5717811 w 5717811"/>
                    <a:gd name="connsiteY2" fmla="*/ 237842 h 237842"/>
                    <a:gd name="connsiteX3" fmla="*/ 0 w 5717811"/>
                    <a:gd name="connsiteY3" fmla="*/ 237842 h 237842"/>
                    <a:gd name="connsiteX4" fmla="*/ 0 w 5717811"/>
                    <a:gd name="connsiteY4" fmla="*/ 0 h 237842"/>
                    <a:gd name="connsiteX0-1" fmla="*/ 122548 w 5840359"/>
                    <a:gd name="connsiteY0-2" fmla="*/ 0 h 237842"/>
                    <a:gd name="connsiteX1-3" fmla="*/ 5840359 w 5840359"/>
                    <a:gd name="connsiteY1-4" fmla="*/ 0 h 237842"/>
                    <a:gd name="connsiteX2-5" fmla="*/ 5840359 w 5840359"/>
                    <a:gd name="connsiteY2-6" fmla="*/ 237842 h 237842"/>
                    <a:gd name="connsiteX3-7" fmla="*/ 0 w 5840359"/>
                    <a:gd name="connsiteY3-8" fmla="*/ 200134 h 237842"/>
                    <a:gd name="connsiteX4-9" fmla="*/ 122548 w 5840359"/>
                    <a:gd name="connsiteY4-10" fmla="*/ 0 h 237842"/>
                    <a:gd name="connsiteX0-11" fmla="*/ 223749 w 5941560"/>
                    <a:gd name="connsiteY0-12" fmla="*/ 0 h 237842"/>
                    <a:gd name="connsiteX1-13" fmla="*/ 5941560 w 5941560"/>
                    <a:gd name="connsiteY1-14" fmla="*/ 0 h 237842"/>
                    <a:gd name="connsiteX2-15" fmla="*/ 5941560 w 5941560"/>
                    <a:gd name="connsiteY2-16" fmla="*/ 237842 h 237842"/>
                    <a:gd name="connsiteX3-17" fmla="*/ 101201 w 5941560"/>
                    <a:gd name="connsiteY3-18" fmla="*/ 200134 h 237842"/>
                    <a:gd name="connsiteX4-19" fmla="*/ 223749 w 5941560"/>
                    <a:gd name="connsiteY4-20" fmla="*/ 0 h 237842"/>
                    <a:gd name="connsiteX0-21" fmla="*/ 258267 w 5976078"/>
                    <a:gd name="connsiteY0-22" fmla="*/ 0 h 237842"/>
                    <a:gd name="connsiteX1-23" fmla="*/ 5976078 w 5976078"/>
                    <a:gd name="connsiteY1-24" fmla="*/ 0 h 237842"/>
                    <a:gd name="connsiteX2-25" fmla="*/ 5976078 w 5976078"/>
                    <a:gd name="connsiteY2-26" fmla="*/ 237842 h 237842"/>
                    <a:gd name="connsiteX3-27" fmla="*/ 135719 w 5976078"/>
                    <a:gd name="connsiteY3-28" fmla="*/ 200134 h 237842"/>
                    <a:gd name="connsiteX4-29" fmla="*/ 258267 w 5976078"/>
                    <a:gd name="connsiteY4-30" fmla="*/ 0 h 237842"/>
                    <a:gd name="connsiteX0-31" fmla="*/ 336427 w 6054238"/>
                    <a:gd name="connsiteY0-32" fmla="*/ 0 h 237842"/>
                    <a:gd name="connsiteX1-33" fmla="*/ 6054238 w 6054238"/>
                    <a:gd name="connsiteY1-34" fmla="*/ 0 h 237842"/>
                    <a:gd name="connsiteX2-35" fmla="*/ 6054238 w 6054238"/>
                    <a:gd name="connsiteY2-36" fmla="*/ 237842 h 237842"/>
                    <a:gd name="connsiteX3-37" fmla="*/ 110185 w 6054238"/>
                    <a:gd name="connsiteY3-38" fmla="*/ 200134 h 237842"/>
                    <a:gd name="connsiteX4-39" fmla="*/ 336427 w 6054238"/>
                    <a:gd name="connsiteY4-40" fmla="*/ 0 h 237842"/>
                    <a:gd name="connsiteX0-41" fmla="*/ 340565 w 6058376"/>
                    <a:gd name="connsiteY0-42" fmla="*/ 0 h 237842"/>
                    <a:gd name="connsiteX1-43" fmla="*/ 6058376 w 6058376"/>
                    <a:gd name="connsiteY1-44" fmla="*/ 0 h 237842"/>
                    <a:gd name="connsiteX2-45" fmla="*/ 6058376 w 6058376"/>
                    <a:gd name="connsiteY2-46" fmla="*/ 237842 h 237842"/>
                    <a:gd name="connsiteX3-47" fmla="*/ 114323 w 6058376"/>
                    <a:gd name="connsiteY3-48" fmla="*/ 200134 h 237842"/>
                    <a:gd name="connsiteX4-49" fmla="*/ 340565 w 6058376"/>
                    <a:gd name="connsiteY4-50" fmla="*/ 0 h 237842"/>
                    <a:gd name="connsiteX0-51" fmla="*/ 340565 w 6213394"/>
                    <a:gd name="connsiteY0-52" fmla="*/ 0 h 237842"/>
                    <a:gd name="connsiteX1-53" fmla="*/ 6058376 w 6213394"/>
                    <a:gd name="connsiteY1-54" fmla="*/ 0 h 237842"/>
                    <a:gd name="connsiteX2-55" fmla="*/ 6058376 w 6213394"/>
                    <a:gd name="connsiteY2-56" fmla="*/ 237842 h 237842"/>
                    <a:gd name="connsiteX3-57" fmla="*/ 114323 w 6213394"/>
                    <a:gd name="connsiteY3-58" fmla="*/ 200134 h 237842"/>
                    <a:gd name="connsiteX4-59" fmla="*/ 340565 w 6213394"/>
                    <a:gd name="connsiteY4-60" fmla="*/ 0 h 237842"/>
                    <a:gd name="connsiteX0-61" fmla="*/ 340565 w 6236541"/>
                    <a:gd name="connsiteY0-62" fmla="*/ 0 h 237842"/>
                    <a:gd name="connsiteX1-63" fmla="*/ 6058376 w 6236541"/>
                    <a:gd name="connsiteY1-64" fmla="*/ 0 h 237842"/>
                    <a:gd name="connsiteX2-65" fmla="*/ 6058376 w 6236541"/>
                    <a:gd name="connsiteY2-66" fmla="*/ 237842 h 237842"/>
                    <a:gd name="connsiteX3-67" fmla="*/ 114323 w 6236541"/>
                    <a:gd name="connsiteY3-68" fmla="*/ 200134 h 237842"/>
                    <a:gd name="connsiteX4-69" fmla="*/ 340565 w 6236541"/>
                    <a:gd name="connsiteY4-70" fmla="*/ 0 h 237842"/>
                  </a:gdLst>
                  <a:ahLst/>
                  <a:cxnLst>
                    <a:cxn ang="0">
                      <a:pos x="connsiteX0-61" y="connsiteY0-62"/>
                    </a:cxn>
                    <a:cxn ang="0">
                      <a:pos x="connsiteX1-63" y="connsiteY1-64"/>
                    </a:cxn>
                    <a:cxn ang="0">
                      <a:pos x="connsiteX2-65" y="connsiteY2-66"/>
                    </a:cxn>
                    <a:cxn ang="0">
                      <a:pos x="connsiteX3-67" y="connsiteY3-68"/>
                    </a:cxn>
                    <a:cxn ang="0">
                      <a:pos x="connsiteX4-69" y="connsiteY4-70"/>
                    </a:cxn>
                  </a:cxnLst>
                  <a:rect l="l" t="t" r="r" b="b"/>
                  <a:pathLst>
                    <a:path w="6236541" h="237842">
                      <a:moveTo>
                        <a:pt x="340565" y="0"/>
                      </a:moveTo>
                      <a:lnTo>
                        <a:pt x="6058376" y="0"/>
                      </a:lnTo>
                      <a:cubicBezTo>
                        <a:pt x="6407167" y="154695"/>
                        <a:pt x="6152644" y="158561"/>
                        <a:pt x="6058376" y="237842"/>
                      </a:cubicBezTo>
                      <a:lnTo>
                        <a:pt x="114323" y="200134"/>
                      </a:lnTo>
                      <a:cubicBezTo>
                        <a:pt x="-165338" y="86289"/>
                        <a:pt x="130034" y="19577"/>
                        <a:pt x="340565" y="0"/>
                      </a:cubicBezTo>
                      <a:close/>
                    </a:path>
                  </a:pathLst>
                </a:custGeom>
                <a:gradFill flip="none" rotWithShape="0">
                  <a:gsLst>
                    <a:gs pos="87000">
                      <a:schemeClr val="bg1">
                        <a:lumMod val="65000"/>
                      </a:schemeClr>
                    </a:gs>
                    <a:gs pos="16000">
                      <a:schemeClr val="bg1">
                        <a:lumMod val="75000"/>
                      </a:schemeClr>
                    </a:gs>
                    <a:gs pos="0">
                      <a:schemeClr val="bg1">
                        <a:lumMod val="75000"/>
                        <a:alpha val="0"/>
                      </a:schemeClr>
                    </a:gs>
                    <a:gs pos="49000">
                      <a:schemeClr val="bg1"/>
                    </a:gs>
                    <a:gs pos="100000">
                      <a:schemeClr val="bg1">
                        <a:lumMod val="75000"/>
                        <a:alpha val="0"/>
                      </a:schemeClr>
                    </a:gs>
                  </a:gsLst>
                  <a:lin ang="16200000" scaled="1"/>
                  <a:tileRect/>
                </a:gradFill>
                <a:ln>
                  <a:noFill/>
                </a:ln>
                <a:effectLst>
                  <a:softEdge rad="63500"/>
                </a:effectLst>
                <a:scene3d>
                  <a:camera prst="orthographicFront">
                    <a:rot lat="1485327" lon="21548723" rev="21429783"/>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endParaRPr>
                </a:p>
              </p:txBody>
            </p:sp>
          </p:grpSp>
          <p:sp>
            <p:nvSpPr>
              <p:cNvPr id="156" name="Freeform 37"/>
              <p:cNvSpPr/>
              <p:nvPr/>
            </p:nvSpPr>
            <p:spPr bwMode="auto">
              <a:xfrm>
                <a:off x="4438212" y="3230378"/>
                <a:ext cx="3464274" cy="339044"/>
              </a:xfrm>
              <a:custGeom>
                <a:avLst/>
                <a:gdLst>
                  <a:gd name="T0" fmla="*/ 99 w 2483"/>
                  <a:gd name="T1" fmla="*/ 102 h 243"/>
                  <a:gd name="T2" fmla="*/ 1 w 2483"/>
                  <a:gd name="T3" fmla="*/ 175 h 243"/>
                  <a:gd name="T4" fmla="*/ 103 w 2483"/>
                  <a:gd name="T5" fmla="*/ 243 h 243"/>
                  <a:gd name="T6" fmla="*/ 2404 w 2483"/>
                  <a:gd name="T7" fmla="*/ 139 h 243"/>
                  <a:gd name="T8" fmla="*/ 2482 w 2483"/>
                  <a:gd name="T9" fmla="*/ 69 h 243"/>
                  <a:gd name="T10" fmla="*/ 2392 w 2483"/>
                  <a:gd name="T11" fmla="*/ 0 h 243"/>
                  <a:gd name="T12" fmla="*/ 99 w 2483"/>
                  <a:gd name="T13" fmla="*/ 102 h 243"/>
                </a:gdLst>
                <a:ahLst/>
                <a:cxnLst>
                  <a:cxn ang="0">
                    <a:pos x="T0" y="T1"/>
                  </a:cxn>
                  <a:cxn ang="0">
                    <a:pos x="T2" y="T3"/>
                  </a:cxn>
                  <a:cxn ang="0">
                    <a:pos x="T4" y="T5"/>
                  </a:cxn>
                  <a:cxn ang="0">
                    <a:pos x="T6" y="T7"/>
                  </a:cxn>
                  <a:cxn ang="0">
                    <a:pos x="T8" y="T9"/>
                  </a:cxn>
                  <a:cxn ang="0">
                    <a:pos x="T10" y="T11"/>
                  </a:cxn>
                  <a:cxn ang="0">
                    <a:pos x="T12" y="T13"/>
                  </a:cxn>
                </a:cxnLst>
                <a:rect l="0" t="0" r="r" b="b"/>
                <a:pathLst>
                  <a:path w="2483" h="243">
                    <a:moveTo>
                      <a:pt x="99" y="102"/>
                    </a:moveTo>
                    <a:cubicBezTo>
                      <a:pt x="99" y="102"/>
                      <a:pt x="5" y="98"/>
                      <a:pt x="1" y="175"/>
                    </a:cubicBezTo>
                    <a:cubicBezTo>
                      <a:pt x="1" y="175"/>
                      <a:pt x="0" y="240"/>
                      <a:pt x="103" y="243"/>
                    </a:cubicBezTo>
                    <a:cubicBezTo>
                      <a:pt x="2404" y="139"/>
                      <a:pt x="2404" y="139"/>
                      <a:pt x="2404" y="139"/>
                    </a:cubicBezTo>
                    <a:cubicBezTo>
                      <a:pt x="2404" y="139"/>
                      <a:pt x="2482" y="131"/>
                      <a:pt x="2482" y="69"/>
                    </a:cubicBezTo>
                    <a:cubicBezTo>
                      <a:pt x="2482" y="69"/>
                      <a:pt x="2483" y="4"/>
                      <a:pt x="2392" y="0"/>
                    </a:cubicBezTo>
                    <a:lnTo>
                      <a:pt x="99" y="102"/>
                    </a:lnTo>
                    <a:close/>
                  </a:path>
                </a:pathLst>
              </a:custGeom>
              <a:gradFill flip="none" rotWithShape="1">
                <a:gsLst>
                  <a:gs pos="13000">
                    <a:schemeClr val="tx1"/>
                  </a:gs>
                  <a:gs pos="87000">
                    <a:schemeClr val="tx1"/>
                  </a:gs>
                  <a:gs pos="68000">
                    <a:srgbClr val="494949"/>
                  </a:gs>
                  <a:gs pos="29000">
                    <a:srgbClr val="494949"/>
                  </a:gs>
                  <a:gs pos="48000">
                    <a:srgbClr val="9D9D9D">
                      <a:alpha val="3000"/>
                    </a:srgbClr>
                  </a:gs>
                </a:gsLst>
                <a:lin ang="16080000" scaled="0"/>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endParaRPr>
              </a:p>
            </p:txBody>
          </p:sp>
          <p:sp>
            <p:nvSpPr>
              <p:cNvPr id="157" name="Freeform 37"/>
              <p:cNvSpPr/>
              <p:nvPr/>
            </p:nvSpPr>
            <p:spPr bwMode="auto">
              <a:xfrm>
                <a:off x="4438212" y="2846777"/>
                <a:ext cx="3464274" cy="339044"/>
              </a:xfrm>
              <a:custGeom>
                <a:avLst/>
                <a:gdLst>
                  <a:gd name="T0" fmla="*/ 99 w 2483"/>
                  <a:gd name="T1" fmla="*/ 102 h 243"/>
                  <a:gd name="T2" fmla="*/ 1 w 2483"/>
                  <a:gd name="T3" fmla="*/ 175 h 243"/>
                  <a:gd name="T4" fmla="*/ 103 w 2483"/>
                  <a:gd name="T5" fmla="*/ 243 h 243"/>
                  <a:gd name="T6" fmla="*/ 2404 w 2483"/>
                  <a:gd name="T7" fmla="*/ 139 h 243"/>
                  <a:gd name="T8" fmla="*/ 2482 w 2483"/>
                  <a:gd name="T9" fmla="*/ 69 h 243"/>
                  <a:gd name="T10" fmla="*/ 2392 w 2483"/>
                  <a:gd name="T11" fmla="*/ 0 h 243"/>
                  <a:gd name="T12" fmla="*/ 99 w 2483"/>
                  <a:gd name="T13" fmla="*/ 102 h 243"/>
                </a:gdLst>
                <a:ahLst/>
                <a:cxnLst>
                  <a:cxn ang="0">
                    <a:pos x="T0" y="T1"/>
                  </a:cxn>
                  <a:cxn ang="0">
                    <a:pos x="T2" y="T3"/>
                  </a:cxn>
                  <a:cxn ang="0">
                    <a:pos x="T4" y="T5"/>
                  </a:cxn>
                  <a:cxn ang="0">
                    <a:pos x="T6" y="T7"/>
                  </a:cxn>
                  <a:cxn ang="0">
                    <a:pos x="T8" y="T9"/>
                  </a:cxn>
                  <a:cxn ang="0">
                    <a:pos x="T10" y="T11"/>
                  </a:cxn>
                  <a:cxn ang="0">
                    <a:pos x="T12" y="T13"/>
                  </a:cxn>
                </a:cxnLst>
                <a:rect l="0" t="0" r="r" b="b"/>
                <a:pathLst>
                  <a:path w="2483" h="243">
                    <a:moveTo>
                      <a:pt x="99" y="102"/>
                    </a:moveTo>
                    <a:cubicBezTo>
                      <a:pt x="99" y="102"/>
                      <a:pt x="5" y="98"/>
                      <a:pt x="1" y="175"/>
                    </a:cubicBezTo>
                    <a:cubicBezTo>
                      <a:pt x="1" y="175"/>
                      <a:pt x="0" y="240"/>
                      <a:pt x="103" y="243"/>
                    </a:cubicBezTo>
                    <a:cubicBezTo>
                      <a:pt x="2404" y="139"/>
                      <a:pt x="2404" y="139"/>
                      <a:pt x="2404" y="139"/>
                    </a:cubicBezTo>
                    <a:cubicBezTo>
                      <a:pt x="2404" y="139"/>
                      <a:pt x="2482" y="131"/>
                      <a:pt x="2482" y="69"/>
                    </a:cubicBezTo>
                    <a:cubicBezTo>
                      <a:pt x="2482" y="69"/>
                      <a:pt x="2483" y="4"/>
                      <a:pt x="2392" y="0"/>
                    </a:cubicBezTo>
                    <a:lnTo>
                      <a:pt x="99" y="102"/>
                    </a:lnTo>
                    <a:close/>
                  </a:path>
                </a:pathLst>
              </a:custGeom>
              <a:gradFill flip="none" rotWithShape="1">
                <a:gsLst>
                  <a:gs pos="13000">
                    <a:schemeClr val="tx1"/>
                  </a:gs>
                  <a:gs pos="87000">
                    <a:schemeClr val="tx1"/>
                  </a:gs>
                  <a:gs pos="68000">
                    <a:srgbClr val="494949"/>
                  </a:gs>
                  <a:gs pos="29000">
                    <a:srgbClr val="494949"/>
                  </a:gs>
                  <a:gs pos="48000">
                    <a:srgbClr val="9D9D9D">
                      <a:alpha val="3000"/>
                    </a:srgbClr>
                  </a:gs>
                </a:gsLst>
                <a:lin ang="16080000" scaled="0"/>
                <a:tileRect/>
              </a:gra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endParaRPr>
              </a:p>
            </p:txBody>
          </p:sp>
          <p:sp>
            <p:nvSpPr>
              <p:cNvPr id="158" name="Freeform 38"/>
              <p:cNvSpPr/>
              <p:nvPr/>
            </p:nvSpPr>
            <p:spPr bwMode="auto">
              <a:xfrm rot="1313089">
                <a:off x="4499716" y="3552379"/>
                <a:ext cx="3266400" cy="829006"/>
              </a:xfrm>
              <a:custGeom>
                <a:avLst/>
                <a:gdLst>
                  <a:gd name="T0" fmla="*/ 20 w 2341"/>
                  <a:gd name="T1" fmla="*/ 0 h 376"/>
                  <a:gd name="T2" fmla="*/ 4 w 2341"/>
                  <a:gd name="T3" fmla="*/ 69 h 376"/>
                  <a:gd name="T4" fmla="*/ 317 w 2341"/>
                  <a:gd name="T5" fmla="*/ 376 h 376"/>
                  <a:gd name="T6" fmla="*/ 2026 w 2341"/>
                  <a:gd name="T7" fmla="*/ 376 h 376"/>
                  <a:gd name="T8" fmla="*/ 2341 w 2341"/>
                  <a:gd name="T9" fmla="*/ 59 h 376"/>
                  <a:gd name="T10" fmla="*/ 2340 w 2341"/>
                  <a:gd name="T11" fmla="*/ 1 h 376"/>
                  <a:gd name="T12" fmla="*/ 20 w 2341"/>
                  <a:gd name="T13" fmla="*/ 0 h 376"/>
                </a:gdLst>
                <a:ahLst/>
                <a:cxnLst>
                  <a:cxn ang="0">
                    <a:pos x="T0" y="T1"/>
                  </a:cxn>
                  <a:cxn ang="0">
                    <a:pos x="T2" y="T3"/>
                  </a:cxn>
                  <a:cxn ang="0">
                    <a:pos x="T4" y="T5"/>
                  </a:cxn>
                  <a:cxn ang="0">
                    <a:pos x="T6" y="T7"/>
                  </a:cxn>
                  <a:cxn ang="0">
                    <a:pos x="T8" y="T9"/>
                  </a:cxn>
                  <a:cxn ang="0">
                    <a:pos x="T10" y="T11"/>
                  </a:cxn>
                  <a:cxn ang="0">
                    <a:pos x="T12" y="T13"/>
                  </a:cxn>
                </a:cxnLst>
                <a:rect l="0" t="0" r="r" b="b"/>
                <a:pathLst>
                  <a:path w="2341" h="376">
                    <a:moveTo>
                      <a:pt x="20" y="0"/>
                    </a:moveTo>
                    <a:cubicBezTo>
                      <a:pt x="20" y="0"/>
                      <a:pt x="0" y="55"/>
                      <a:pt x="4" y="69"/>
                    </a:cubicBezTo>
                    <a:cubicBezTo>
                      <a:pt x="4" y="69"/>
                      <a:pt x="15" y="168"/>
                      <a:pt x="317" y="376"/>
                    </a:cubicBezTo>
                    <a:cubicBezTo>
                      <a:pt x="2026" y="376"/>
                      <a:pt x="2026" y="376"/>
                      <a:pt x="2026" y="376"/>
                    </a:cubicBezTo>
                    <a:cubicBezTo>
                      <a:pt x="2026" y="376"/>
                      <a:pt x="2330" y="167"/>
                      <a:pt x="2341" y="59"/>
                    </a:cubicBezTo>
                    <a:cubicBezTo>
                      <a:pt x="2340" y="1"/>
                      <a:pt x="2340" y="1"/>
                      <a:pt x="2340" y="1"/>
                    </a:cubicBezTo>
                    <a:lnTo>
                      <a:pt x="20" y="0"/>
                    </a:lnTo>
                    <a:close/>
                  </a:path>
                </a:pathLst>
              </a:custGeom>
              <a:gradFill flip="none" rotWithShape="0">
                <a:gsLst>
                  <a:gs pos="87000">
                    <a:schemeClr val="bg1">
                      <a:lumMod val="65000"/>
                      <a:alpha val="34000"/>
                    </a:schemeClr>
                  </a:gs>
                  <a:gs pos="16000">
                    <a:schemeClr val="bg1">
                      <a:lumMod val="75000"/>
                    </a:schemeClr>
                  </a:gs>
                  <a:gs pos="0">
                    <a:srgbClr val="5E5E5E"/>
                  </a:gs>
                  <a:gs pos="49000">
                    <a:schemeClr val="bg1"/>
                  </a:gs>
                  <a:gs pos="100000">
                    <a:srgbClr val="494949"/>
                  </a:gs>
                </a:gsLst>
                <a:lin ang="16800000" scaled="0"/>
                <a:tileRect/>
              </a:gradFill>
              <a:ln>
                <a:noFill/>
              </a:ln>
              <a:effectLst>
                <a:softEdge rad="228600"/>
              </a:effectLst>
              <a:scene3d>
                <a:camera prst="orthographicFront">
                  <a:rot lat="2683488" lon="21466804" rev="12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endParaRPr>
              </a:p>
            </p:txBody>
          </p:sp>
          <p:sp>
            <p:nvSpPr>
              <p:cNvPr id="159" name="Freeform 39"/>
              <p:cNvSpPr/>
              <p:nvPr/>
            </p:nvSpPr>
            <p:spPr bwMode="auto">
              <a:xfrm>
                <a:off x="4968446" y="4105279"/>
                <a:ext cx="2382168" cy="329003"/>
              </a:xfrm>
              <a:custGeom>
                <a:avLst/>
                <a:gdLst>
                  <a:gd name="T0" fmla="*/ 0 w 1707"/>
                  <a:gd name="T1" fmla="*/ 0 h 236"/>
                  <a:gd name="T2" fmla="*/ 82 w 1707"/>
                  <a:gd name="T3" fmla="*/ 104 h 236"/>
                  <a:gd name="T4" fmla="*/ 181 w 1707"/>
                  <a:gd name="T5" fmla="*/ 191 h 236"/>
                  <a:gd name="T6" fmla="*/ 857 w 1707"/>
                  <a:gd name="T7" fmla="*/ 231 h 236"/>
                  <a:gd name="T8" fmla="*/ 1524 w 1707"/>
                  <a:gd name="T9" fmla="*/ 192 h 236"/>
                  <a:gd name="T10" fmla="*/ 1553 w 1707"/>
                  <a:gd name="T11" fmla="*/ 159 h 236"/>
                  <a:gd name="T12" fmla="*/ 1675 w 1707"/>
                  <a:gd name="T13" fmla="*/ 55 h 236"/>
                  <a:gd name="T14" fmla="*/ 1707 w 1707"/>
                  <a:gd name="T15" fmla="*/ 0 h 236"/>
                  <a:gd name="T16" fmla="*/ 0 w 1707"/>
                  <a:gd name="T17" fmla="*/ 0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07" h="236">
                    <a:moveTo>
                      <a:pt x="0" y="0"/>
                    </a:moveTo>
                    <a:cubicBezTo>
                      <a:pt x="0" y="0"/>
                      <a:pt x="16" y="51"/>
                      <a:pt x="82" y="104"/>
                    </a:cubicBezTo>
                    <a:cubicBezTo>
                      <a:pt x="82" y="104"/>
                      <a:pt x="187" y="174"/>
                      <a:pt x="181" y="191"/>
                    </a:cubicBezTo>
                    <a:cubicBezTo>
                      <a:pt x="181" y="191"/>
                      <a:pt x="789" y="236"/>
                      <a:pt x="857" y="231"/>
                    </a:cubicBezTo>
                    <a:cubicBezTo>
                      <a:pt x="857" y="231"/>
                      <a:pt x="1522" y="194"/>
                      <a:pt x="1524" y="192"/>
                    </a:cubicBezTo>
                    <a:cubicBezTo>
                      <a:pt x="1524" y="192"/>
                      <a:pt x="1522" y="181"/>
                      <a:pt x="1553" y="159"/>
                    </a:cubicBezTo>
                    <a:cubicBezTo>
                      <a:pt x="1553" y="159"/>
                      <a:pt x="1646" y="94"/>
                      <a:pt x="1675" y="55"/>
                    </a:cubicBezTo>
                    <a:cubicBezTo>
                      <a:pt x="1675" y="55"/>
                      <a:pt x="1700" y="23"/>
                      <a:pt x="1707" y="0"/>
                    </a:cubicBezTo>
                    <a:lnTo>
                      <a:pt x="0" y="0"/>
                    </a:lnTo>
                    <a:close/>
                  </a:path>
                </a:pathLst>
              </a:custGeom>
              <a:gradFill>
                <a:gsLst>
                  <a:gs pos="0">
                    <a:srgbClr val="261B18"/>
                  </a:gs>
                  <a:gs pos="100000">
                    <a:srgbClr val="443F3F"/>
                  </a:gs>
                </a:gsLst>
                <a:lin ang="16200000" scaled="1"/>
              </a:grad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solidFill>
                </a:endParaRPr>
              </a:p>
            </p:txBody>
          </p:sp>
        </p:grpSp>
        <p:sp>
          <p:nvSpPr>
            <p:cNvPr id="31" name="AutoShape 291"/>
            <p:cNvSpPr>
              <a:spLocks noChangeAspect="1" noChangeArrowheads="1" noTextEdit="1"/>
            </p:cNvSpPr>
            <p:nvPr/>
          </p:nvSpPr>
          <p:spPr bwMode="auto">
            <a:xfrm>
              <a:off x="4676865" y="1583126"/>
              <a:ext cx="2806701" cy="339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solidFill>
              </a:endParaRPr>
            </a:p>
          </p:txBody>
        </p:sp>
        <p:sp>
          <p:nvSpPr>
            <p:cNvPr id="32" name="Rectangle 293"/>
            <p:cNvSpPr>
              <a:spLocks noChangeArrowheads="1"/>
            </p:cNvSpPr>
            <p:nvPr/>
          </p:nvSpPr>
          <p:spPr bwMode="auto">
            <a:xfrm>
              <a:off x="6070690" y="4000889"/>
              <a:ext cx="26988" cy="857250"/>
            </a:xfrm>
            <a:prstGeom prst="rect">
              <a:avLst/>
            </a:prstGeom>
            <a:solidFill>
              <a:schemeClr val="bg1">
                <a:lumMod val="6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solidFill>
              </a:endParaRPr>
            </a:p>
          </p:txBody>
        </p:sp>
        <p:sp>
          <p:nvSpPr>
            <p:cNvPr id="33" name="Freeform 294"/>
            <p:cNvSpPr/>
            <p:nvPr/>
          </p:nvSpPr>
          <p:spPr bwMode="auto">
            <a:xfrm>
              <a:off x="6080215" y="4842264"/>
              <a:ext cx="398463" cy="42863"/>
            </a:xfrm>
            <a:custGeom>
              <a:avLst/>
              <a:gdLst>
                <a:gd name="T0" fmla="*/ 251 w 251"/>
                <a:gd name="T1" fmla="*/ 27 h 27"/>
                <a:gd name="T2" fmla="*/ 0 w 251"/>
                <a:gd name="T3" fmla="*/ 17 h 27"/>
                <a:gd name="T4" fmla="*/ 0 w 251"/>
                <a:gd name="T5" fmla="*/ 0 h 27"/>
                <a:gd name="T6" fmla="*/ 251 w 251"/>
                <a:gd name="T7" fmla="*/ 12 h 27"/>
                <a:gd name="T8" fmla="*/ 251 w 251"/>
                <a:gd name="T9" fmla="*/ 27 h 27"/>
              </a:gdLst>
              <a:ahLst/>
              <a:cxnLst>
                <a:cxn ang="0">
                  <a:pos x="T0" y="T1"/>
                </a:cxn>
                <a:cxn ang="0">
                  <a:pos x="T2" y="T3"/>
                </a:cxn>
                <a:cxn ang="0">
                  <a:pos x="T4" y="T5"/>
                </a:cxn>
                <a:cxn ang="0">
                  <a:pos x="T6" y="T7"/>
                </a:cxn>
                <a:cxn ang="0">
                  <a:pos x="T8" y="T9"/>
                </a:cxn>
              </a:cxnLst>
              <a:rect l="0" t="0" r="r" b="b"/>
              <a:pathLst>
                <a:path w="251" h="27">
                  <a:moveTo>
                    <a:pt x="251" y="27"/>
                  </a:moveTo>
                  <a:lnTo>
                    <a:pt x="0" y="17"/>
                  </a:lnTo>
                  <a:lnTo>
                    <a:pt x="0" y="0"/>
                  </a:lnTo>
                  <a:lnTo>
                    <a:pt x="251" y="12"/>
                  </a:lnTo>
                  <a:lnTo>
                    <a:pt x="251" y="27"/>
                  </a:lnTo>
                  <a:close/>
                </a:path>
              </a:pathLst>
            </a:custGeom>
            <a:solidFill>
              <a:schemeClr val="bg1">
                <a:lumMod val="6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solidFill>
              </a:endParaRPr>
            </a:p>
          </p:txBody>
        </p:sp>
        <p:sp>
          <p:nvSpPr>
            <p:cNvPr id="34" name="Freeform 295"/>
            <p:cNvSpPr/>
            <p:nvPr/>
          </p:nvSpPr>
          <p:spPr bwMode="auto">
            <a:xfrm>
              <a:off x="5784940" y="4470789"/>
              <a:ext cx="301625" cy="396875"/>
            </a:xfrm>
            <a:custGeom>
              <a:avLst/>
              <a:gdLst>
                <a:gd name="T0" fmla="*/ 178 w 190"/>
                <a:gd name="T1" fmla="*/ 250 h 250"/>
                <a:gd name="T2" fmla="*/ 0 w 190"/>
                <a:gd name="T3" fmla="*/ 10 h 250"/>
                <a:gd name="T4" fmla="*/ 14 w 190"/>
                <a:gd name="T5" fmla="*/ 0 h 250"/>
                <a:gd name="T6" fmla="*/ 190 w 190"/>
                <a:gd name="T7" fmla="*/ 240 h 250"/>
                <a:gd name="T8" fmla="*/ 178 w 190"/>
                <a:gd name="T9" fmla="*/ 250 h 250"/>
              </a:gdLst>
              <a:ahLst/>
              <a:cxnLst>
                <a:cxn ang="0">
                  <a:pos x="T0" y="T1"/>
                </a:cxn>
                <a:cxn ang="0">
                  <a:pos x="T2" y="T3"/>
                </a:cxn>
                <a:cxn ang="0">
                  <a:pos x="T4" y="T5"/>
                </a:cxn>
                <a:cxn ang="0">
                  <a:pos x="T6" y="T7"/>
                </a:cxn>
                <a:cxn ang="0">
                  <a:pos x="T8" y="T9"/>
                </a:cxn>
              </a:cxnLst>
              <a:rect l="0" t="0" r="r" b="b"/>
              <a:pathLst>
                <a:path w="190" h="250">
                  <a:moveTo>
                    <a:pt x="178" y="250"/>
                  </a:moveTo>
                  <a:lnTo>
                    <a:pt x="0" y="10"/>
                  </a:lnTo>
                  <a:lnTo>
                    <a:pt x="14" y="0"/>
                  </a:lnTo>
                  <a:lnTo>
                    <a:pt x="190" y="240"/>
                  </a:lnTo>
                  <a:lnTo>
                    <a:pt x="178" y="250"/>
                  </a:lnTo>
                  <a:close/>
                </a:path>
              </a:pathLst>
            </a:custGeom>
            <a:solidFill>
              <a:schemeClr val="bg1">
                <a:lumMod val="6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solidFill>
              </a:endParaRPr>
            </a:p>
          </p:txBody>
        </p:sp>
        <p:sp>
          <p:nvSpPr>
            <p:cNvPr id="35" name="Freeform 296"/>
            <p:cNvSpPr/>
            <p:nvPr/>
          </p:nvSpPr>
          <p:spPr bwMode="auto">
            <a:xfrm>
              <a:off x="6064340" y="4515239"/>
              <a:ext cx="446088" cy="352425"/>
            </a:xfrm>
            <a:custGeom>
              <a:avLst/>
              <a:gdLst>
                <a:gd name="T0" fmla="*/ 11 w 281"/>
                <a:gd name="T1" fmla="*/ 222 h 222"/>
                <a:gd name="T2" fmla="*/ 0 w 281"/>
                <a:gd name="T3" fmla="*/ 208 h 222"/>
                <a:gd name="T4" fmla="*/ 271 w 281"/>
                <a:gd name="T5" fmla="*/ 0 h 222"/>
                <a:gd name="T6" fmla="*/ 281 w 281"/>
                <a:gd name="T7" fmla="*/ 12 h 222"/>
                <a:gd name="T8" fmla="*/ 11 w 281"/>
                <a:gd name="T9" fmla="*/ 222 h 222"/>
              </a:gdLst>
              <a:ahLst/>
              <a:cxnLst>
                <a:cxn ang="0">
                  <a:pos x="T0" y="T1"/>
                </a:cxn>
                <a:cxn ang="0">
                  <a:pos x="T2" y="T3"/>
                </a:cxn>
                <a:cxn ang="0">
                  <a:pos x="T4" y="T5"/>
                </a:cxn>
                <a:cxn ang="0">
                  <a:pos x="T6" y="T7"/>
                </a:cxn>
                <a:cxn ang="0">
                  <a:pos x="T8" y="T9"/>
                </a:cxn>
              </a:cxnLst>
              <a:rect l="0" t="0" r="r" b="b"/>
              <a:pathLst>
                <a:path w="281" h="222">
                  <a:moveTo>
                    <a:pt x="11" y="222"/>
                  </a:moveTo>
                  <a:lnTo>
                    <a:pt x="0" y="208"/>
                  </a:lnTo>
                  <a:lnTo>
                    <a:pt x="271" y="0"/>
                  </a:lnTo>
                  <a:lnTo>
                    <a:pt x="281" y="12"/>
                  </a:lnTo>
                  <a:lnTo>
                    <a:pt x="11" y="222"/>
                  </a:lnTo>
                  <a:close/>
                </a:path>
              </a:pathLst>
            </a:custGeom>
            <a:solidFill>
              <a:schemeClr val="bg1">
                <a:lumMod val="6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solidFill>
              </a:endParaRPr>
            </a:p>
          </p:txBody>
        </p:sp>
        <p:sp>
          <p:nvSpPr>
            <p:cNvPr id="36" name="Freeform 297"/>
            <p:cNvSpPr/>
            <p:nvPr/>
          </p:nvSpPr>
          <p:spPr bwMode="auto">
            <a:xfrm>
              <a:off x="5457915" y="4850201"/>
              <a:ext cx="620713" cy="41275"/>
            </a:xfrm>
            <a:custGeom>
              <a:avLst/>
              <a:gdLst>
                <a:gd name="T0" fmla="*/ 0 w 391"/>
                <a:gd name="T1" fmla="*/ 26 h 26"/>
                <a:gd name="T2" fmla="*/ 0 w 391"/>
                <a:gd name="T3" fmla="*/ 11 h 26"/>
                <a:gd name="T4" fmla="*/ 389 w 391"/>
                <a:gd name="T5" fmla="*/ 0 h 26"/>
                <a:gd name="T6" fmla="*/ 391 w 391"/>
                <a:gd name="T7" fmla="*/ 16 h 26"/>
                <a:gd name="T8" fmla="*/ 0 w 391"/>
                <a:gd name="T9" fmla="*/ 26 h 26"/>
              </a:gdLst>
              <a:ahLst/>
              <a:cxnLst>
                <a:cxn ang="0">
                  <a:pos x="T0" y="T1"/>
                </a:cxn>
                <a:cxn ang="0">
                  <a:pos x="T2" y="T3"/>
                </a:cxn>
                <a:cxn ang="0">
                  <a:pos x="T4" y="T5"/>
                </a:cxn>
                <a:cxn ang="0">
                  <a:pos x="T6" y="T7"/>
                </a:cxn>
                <a:cxn ang="0">
                  <a:pos x="T8" y="T9"/>
                </a:cxn>
              </a:cxnLst>
              <a:rect l="0" t="0" r="r" b="b"/>
              <a:pathLst>
                <a:path w="391" h="26">
                  <a:moveTo>
                    <a:pt x="0" y="26"/>
                  </a:moveTo>
                  <a:lnTo>
                    <a:pt x="0" y="11"/>
                  </a:lnTo>
                  <a:lnTo>
                    <a:pt x="389" y="0"/>
                  </a:lnTo>
                  <a:lnTo>
                    <a:pt x="391" y="16"/>
                  </a:lnTo>
                  <a:lnTo>
                    <a:pt x="0" y="26"/>
                  </a:lnTo>
                  <a:close/>
                </a:path>
              </a:pathLst>
            </a:custGeom>
            <a:solidFill>
              <a:schemeClr val="bg1">
                <a:lumMod val="6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solidFill>
              </a:endParaRPr>
            </a:p>
          </p:txBody>
        </p:sp>
        <p:sp>
          <p:nvSpPr>
            <p:cNvPr id="37" name="Freeform 298"/>
            <p:cNvSpPr/>
            <p:nvPr/>
          </p:nvSpPr>
          <p:spPr bwMode="auto">
            <a:xfrm>
              <a:off x="5318215" y="4413639"/>
              <a:ext cx="152400" cy="469900"/>
            </a:xfrm>
            <a:custGeom>
              <a:avLst/>
              <a:gdLst>
                <a:gd name="T0" fmla="*/ 79 w 96"/>
                <a:gd name="T1" fmla="*/ 296 h 296"/>
                <a:gd name="T2" fmla="*/ 0 w 96"/>
                <a:gd name="T3" fmla="*/ 5 h 296"/>
                <a:gd name="T4" fmla="*/ 16 w 96"/>
                <a:gd name="T5" fmla="*/ 0 h 296"/>
                <a:gd name="T6" fmla="*/ 96 w 96"/>
                <a:gd name="T7" fmla="*/ 291 h 296"/>
                <a:gd name="T8" fmla="*/ 79 w 96"/>
                <a:gd name="T9" fmla="*/ 296 h 296"/>
              </a:gdLst>
              <a:ahLst/>
              <a:cxnLst>
                <a:cxn ang="0">
                  <a:pos x="T0" y="T1"/>
                </a:cxn>
                <a:cxn ang="0">
                  <a:pos x="T2" y="T3"/>
                </a:cxn>
                <a:cxn ang="0">
                  <a:pos x="T4" y="T5"/>
                </a:cxn>
                <a:cxn ang="0">
                  <a:pos x="T6" y="T7"/>
                </a:cxn>
                <a:cxn ang="0">
                  <a:pos x="T8" y="T9"/>
                </a:cxn>
              </a:cxnLst>
              <a:rect l="0" t="0" r="r" b="b"/>
              <a:pathLst>
                <a:path w="96" h="296">
                  <a:moveTo>
                    <a:pt x="79" y="296"/>
                  </a:moveTo>
                  <a:lnTo>
                    <a:pt x="0" y="5"/>
                  </a:lnTo>
                  <a:lnTo>
                    <a:pt x="16" y="0"/>
                  </a:lnTo>
                  <a:lnTo>
                    <a:pt x="96" y="291"/>
                  </a:lnTo>
                  <a:lnTo>
                    <a:pt x="79" y="296"/>
                  </a:lnTo>
                  <a:close/>
                </a:path>
              </a:pathLst>
            </a:custGeom>
            <a:solidFill>
              <a:schemeClr val="bg1">
                <a:lumMod val="6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solidFill>
              </a:endParaRPr>
            </a:p>
          </p:txBody>
        </p:sp>
        <p:sp>
          <p:nvSpPr>
            <p:cNvPr id="38" name="Freeform 299"/>
            <p:cNvSpPr/>
            <p:nvPr/>
          </p:nvSpPr>
          <p:spPr bwMode="auto">
            <a:xfrm>
              <a:off x="5443628" y="4475551"/>
              <a:ext cx="358775" cy="404813"/>
            </a:xfrm>
            <a:custGeom>
              <a:avLst/>
              <a:gdLst>
                <a:gd name="T0" fmla="*/ 13 w 226"/>
                <a:gd name="T1" fmla="*/ 255 h 255"/>
                <a:gd name="T2" fmla="*/ 0 w 226"/>
                <a:gd name="T3" fmla="*/ 245 h 255"/>
                <a:gd name="T4" fmla="*/ 214 w 226"/>
                <a:gd name="T5" fmla="*/ 0 h 255"/>
                <a:gd name="T6" fmla="*/ 226 w 226"/>
                <a:gd name="T7" fmla="*/ 11 h 255"/>
                <a:gd name="T8" fmla="*/ 13 w 226"/>
                <a:gd name="T9" fmla="*/ 255 h 255"/>
              </a:gdLst>
              <a:ahLst/>
              <a:cxnLst>
                <a:cxn ang="0">
                  <a:pos x="T0" y="T1"/>
                </a:cxn>
                <a:cxn ang="0">
                  <a:pos x="T2" y="T3"/>
                </a:cxn>
                <a:cxn ang="0">
                  <a:pos x="T4" y="T5"/>
                </a:cxn>
                <a:cxn ang="0">
                  <a:pos x="T6" y="T7"/>
                </a:cxn>
                <a:cxn ang="0">
                  <a:pos x="T8" y="T9"/>
                </a:cxn>
              </a:cxnLst>
              <a:rect l="0" t="0" r="r" b="b"/>
              <a:pathLst>
                <a:path w="226" h="255">
                  <a:moveTo>
                    <a:pt x="13" y="255"/>
                  </a:moveTo>
                  <a:lnTo>
                    <a:pt x="0" y="245"/>
                  </a:lnTo>
                  <a:lnTo>
                    <a:pt x="214" y="0"/>
                  </a:lnTo>
                  <a:lnTo>
                    <a:pt x="226" y="11"/>
                  </a:lnTo>
                  <a:lnTo>
                    <a:pt x="13" y="255"/>
                  </a:lnTo>
                  <a:close/>
                </a:path>
              </a:pathLst>
            </a:custGeom>
            <a:solidFill>
              <a:schemeClr val="bg1">
                <a:lumMod val="6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solidFill>
              </a:endParaRPr>
            </a:p>
          </p:txBody>
        </p:sp>
        <p:sp>
          <p:nvSpPr>
            <p:cNvPr id="8" name="Freeform 300"/>
            <p:cNvSpPr/>
            <p:nvPr/>
          </p:nvSpPr>
          <p:spPr bwMode="auto">
            <a:xfrm>
              <a:off x="5321390" y="4402526"/>
              <a:ext cx="477838" cy="84138"/>
            </a:xfrm>
            <a:custGeom>
              <a:avLst/>
              <a:gdLst>
                <a:gd name="T0" fmla="*/ 298 w 301"/>
                <a:gd name="T1" fmla="*/ 53 h 53"/>
                <a:gd name="T2" fmla="*/ 0 w 301"/>
                <a:gd name="T3" fmla="*/ 15 h 53"/>
                <a:gd name="T4" fmla="*/ 3 w 301"/>
                <a:gd name="T5" fmla="*/ 0 h 53"/>
                <a:gd name="T6" fmla="*/ 301 w 301"/>
                <a:gd name="T7" fmla="*/ 37 h 53"/>
                <a:gd name="T8" fmla="*/ 298 w 301"/>
                <a:gd name="T9" fmla="*/ 53 h 53"/>
              </a:gdLst>
              <a:ahLst/>
              <a:cxnLst>
                <a:cxn ang="0">
                  <a:pos x="T0" y="T1"/>
                </a:cxn>
                <a:cxn ang="0">
                  <a:pos x="T2" y="T3"/>
                </a:cxn>
                <a:cxn ang="0">
                  <a:pos x="T4" y="T5"/>
                </a:cxn>
                <a:cxn ang="0">
                  <a:pos x="T6" y="T7"/>
                </a:cxn>
                <a:cxn ang="0">
                  <a:pos x="T8" y="T9"/>
                </a:cxn>
              </a:cxnLst>
              <a:rect l="0" t="0" r="r" b="b"/>
              <a:pathLst>
                <a:path w="301" h="53">
                  <a:moveTo>
                    <a:pt x="298" y="53"/>
                  </a:moveTo>
                  <a:lnTo>
                    <a:pt x="0" y="15"/>
                  </a:lnTo>
                  <a:lnTo>
                    <a:pt x="3" y="0"/>
                  </a:lnTo>
                  <a:lnTo>
                    <a:pt x="301" y="37"/>
                  </a:lnTo>
                  <a:lnTo>
                    <a:pt x="298" y="53"/>
                  </a:lnTo>
                  <a:close/>
                </a:path>
              </a:pathLst>
            </a:custGeom>
            <a:solidFill>
              <a:schemeClr val="bg1">
                <a:lumMod val="6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solidFill>
              </a:endParaRPr>
            </a:p>
          </p:txBody>
        </p:sp>
        <p:sp>
          <p:nvSpPr>
            <p:cNvPr id="40" name="Freeform 301"/>
            <p:cNvSpPr/>
            <p:nvPr/>
          </p:nvSpPr>
          <p:spPr bwMode="auto">
            <a:xfrm>
              <a:off x="5783353" y="4000889"/>
              <a:ext cx="312738" cy="476250"/>
            </a:xfrm>
            <a:custGeom>
              <a:avLst/>
              <a:gdLst>
                <a:gd name="T0" fmla="*/ 14 w 197"/>
                <a:gd name="T1" fmla="*/ 300 h 300"/>
                <a:gd name="T2" fmla="*/ 0 w 197"/>
                <a:gd name="T3" fmla="*/ 292 h 300"/>
                <a:gd name="T4" fmla="*/ 183 w 197"/>
                <a:gd name="T5" fmla="*/ 0 h 300"/>
                <a:gd name="T6" fmla="*/ 197 w 197"/>
                <a:gd name="T7" fmla="*/ 10 h 300"/>
                <a:gd name="T8" fmla="*/ 14 w 197"/>
                <a:gd name="T9" fmla="*/ 300 h 300"/>
              </a:gdLst>
              <a:ahLst/>
              <a:cxnLst>
                <a:cxn ang="0">
                  <a:pos x="T0" y="T1"/>
                </a:cxn>
                <a:cxn ang="0">
                  <a:pos x="T2" y="T3"/>
                </a:cxn>
                <a:cxn ang="0">
                  <a:pos x="T4" y="T5"/>
                </a:cxn>
                <a:cxn ang="0">
                  <a:pos x="T6" y="T7"/>
                </a:cxn>
                <a:cxn ang="0">
                  <a:pos x="T8" y="T9"/>
                </a:cxn>
              </a:cxnLst>
              <a:rect l="0" t="0" r="r" b="b"/>
              <a:pathLst>
                <a:path w="197" h="300">
                  <a:moveTo>
                    <a:pt x="14" y="300"/>
                  </a:moveTo>
                  <a:lnTo>
                    <a:pt x="0" y="292"/>
                  </a:lnTo>
                  <a:lnTo>
                    <a:pt x="183" y="0"/>
                  </a:lnTo>
                  <a:lnTo>
                    <a:pt x="197" y="10"/>
                  </a:lnTo>
                  <a:lnTo>
                    <a:pt x="14" y="300"/>
                  </a:lnTo>
                  <a:close/>
                </a:path>
              </a:pathLst>
            </a:custGeom>
            <a:solidFill>
              <a:schemeClr val="bg1">
                <a:lumMod val="6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solidFill>
              </a:endParaRPr>
            </a:p>
          </p:txBody>
        </p:sp>
        <p:sp>
          <p:nvSpPr>
            <p:cNvPr id="41" name="Freeform 302"/>
            <p:cNvSpPr/>
            <p:nvPr/>
          </p:nvSpPr>
          <p:spPr bwMode="auto">
            <a:xfrm>
              <a:off x="6492966" y="4258064"/>
              <a:ext cx="358775" cy="276225"/>
            </a:xfrm>
            <a:custGeom>
              <a:avLst/>
              <a:gdLst>
                <a:gd name="T0" fmla="*/ 10 w 226"/>
                <a:gd name="T1" fmla="*/ 174 h 174"/>
                <a:gd name="T2" fmla="*/ 0 w 226"/>
                <a:gd name="T3" fmla="*/ 162 h 174"/>
                <a:gd name="T4" fmla="*/ 216 w 226"/>
                <a:gd name="T5" fmla="*/ 0 h 174"/>
                <a:gd name="T6" fmla="*/ 226 w 226"/>
                <a:gd name="T7" fmla="*/ 12 h 174"/>
                <a:gd name="T8" fmla="*/ 10 w 226"/>
                <a:gd name="T9" fmla="*/ 174 h 174"/>
              </a:gdLst>
              <a:ahLst/>
              <a:cxnLst>
                <a:cxn ang="0">
                  <a:pos x="T0" y="T1"/>
                </a:cxn>
                <a:cxn ang="0">
                  <a:pos x="T2" y="T3"/>
                </a:cxn>
                <a:cxn ang="0">
                  <a:pos x="T4" y="T5"/>
                </a:cxn>
                <a:cxn ang="0">
                  <a:pos x="T6" y="T7"/>
                </a:cxn>
                <a:cxn ang="0">
                  <a:pos x="T8" y="T9"/>
                </a:cxn>
              </a:cxnLst>
              <a:rect l="0" t="0" r="r" b="b"/>
              <a:pathLst>
                <a:path w="226" h="174">
                  <a:moveTo>
                    <a:pt x="10" y="174"/>
                  </a:moveTo>
                  <a:lnTo>
                    <a:pt x="0" y="162"/>
                  </a:lnTo>
                  <a:lnTo>
                    <a:pt x="216" y="0"/>
                  </a:lnTo>
                  <a:lnTo>
                    <a:pt x="226" y="12"/>
                  </a:lnTo>
                  <a:lnTo>
                    <a:pt x="10" y="174"/>
                  </a:lnTo>
                  <a:close/>
                </a:path>
              </a:pathLst>
            </a:custGeom>
            <a:solidFill>
              <a:schemeClr val="bg1">
                <a:lumMod val="6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solidFill>
              </a:endParaRPr>
            </a:p>
          </p:txBody>
        </p:sp>
        <p:sp>
          <p:nvSpPr>
            <p:cNvPr id="42" name="Freeform 303"/>
            <p:cNvSpPr/>
            <p:nvPr/>
          </p:nvSpPr>
          <p:spPr bwMode="auto">
            <a:xfrm>
              <a:off x="6470741" y="4527939"/>
              <a:ext cx="41275" cy="339725"/>
            </a:xfrm>
            <a:custGeom>
              <a:avLst/>
              <a:gdLst>
                <a:gd name="T0" fmla="*/ 15 w 26"/>
                <a:gd name="T1" fmla="*/ 214 h 214"/>
                <a:gd name="T2" fmla="*/ 0 w 26"/>
                <a:gd name="T3" fmla="*/ 212 h 214"/>
                <a:gd name="T4" fmla="*/ 10 w 26"/>
                <a:gd name="T5" fmla="*/ 0 h 214"/>
                <a:gd name="T6" fmla="*/ 26 w 26"/>
                <a:gd name="T7" fmla="*/ 0 h 214"/>
                <a:gd name="T8" fmla="*/ 15 w 26"/>
                <a:gd name="T9" fmla="*/ 214 h 214"/>
              </a:gdLst>
              <a:ahLst/>
              <a:cxnLst>
                <a:cxn ang="0">
                  <a:pos x="T0" y="T1"/>
                </a:cxn>
                <a:cxn ang="0">
                  <a:pos x="T2" y="T3"/>
                </a:cxn>
                <a:cxn ang="0">
                  <a:pos x="T4" y="T5"/>
                </a:cxn>
                <a:cxn ang="0">
                  <a:pos x="T6" y="T7"/>
                </a:cxn>
                <a:cxn ang="0">
                  <a:pos x="T8" y="T9"/>
                </a:cxn>
              </a:cxnLst>
              <a:rect l="0" t="0" r="r" b="b"/>
              <a:pathLst>
                <a:path w="26" h="214">
                  <a:moveTo>
                    <a:pt x="15" y="214"/>
                  </a:moveTo>
                  <a:lnTo>
                    <a:pt x="0" y="212"/>
                  </a:lnTo>
                  <a:lnTo>
                    <a:pt x="10" y="0"/>
                  </a:lnTo>
                  <a:lnTo>
                    <a:pt x="26" y="0"/>
                  </a:lnTo>
                  <a:lnTo>
                    <a:pt x="15" y="214"/>
                  </a:lnTo>
                  <a:close/>
                </a:path>
              </a:pathLst>
            </a:custGeom>
            <a:solidFill>
              <a:schemeClr val="bg1">
                <a:lumMod val="6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solidFill>
              </a:endParaRPr>
            </a:p>
          </p:txBody>
        </p:sp>
        <p:sp>
          <p:nvSpPr>
            <p:cNvPr id="43" name="Freeform 304"/>
            <p:cNvSpPr/>
            <p:nvPr/>
          </p:nvSpPr>
          <p:spPr bwMode="auto">
            <a:xfrm>
              <a:off x="5799228" y="4450151"/>
              <a:ext cx="698500" cy="93663"/>
            </a:xfrm>
            <a:custGeom>
              <a:avLst/>
              <a:gdLst>
                <a:gd name="T0" fmla="*/ 438 w 440"/>
                <a:gd name="T1" fmla="*/ 59 h 59"/>
                <a:gd name="T2" fmla="*/ 0 w 440"/>
                <a:gd name="T3" fmla="*/ 17 h 59"/>
                <a:gd name="T4" fmla="*/ 1 w 440"/>
                <a:gd name="T5" fmla="*/ 0 h 59"/>
                <a:gd name="T6" fmla="*/ 440 w 440"/>
                <a:gd name="T7" fmla="*/ 44 h 59"/>
                <a:gd name="T8" fmla="*/ 438 w 440"/>
                <a:gd name="T9" fmla="*/ 59 h 59"/>
              </a:gdLst>
              <a:ahLst/>
              <a:cxnLst>
                <a:cxn ang="0">
                  <a:pos x="T0" y="T1"/>
                </a:cxn>
                <a:cxn ang="0">
                  <a:pos x="T2" y="T3"/>
                </a:cxn>
                <a:cxn ang="0">
                  <a:pos x="T4" y="T5"/>
                </a:cxn>
                <a:cxn ang="0">
                  <a:pos x="T6" y="T7"/>
                </a:cxn>
                <a:cxn ang="0">
                  <a:pos x="T8" y="T9"/>
                </a:cxn>
              </a:cxnLst>
              <a:rect l="0" t="0" r="r" b="b"/>
              <a:pathLst>
                <a:path w="440" h="59">
                  <a:moveTo>
                    <a:pt x="438" y="59"/>
                  </a:moveTo>
                  <a:lnTo>
                    <a:pt x="0" y="17"/>
                  </a:lnTo>
                  <a:lnTo>
                    <a:pt x="1" y="0"/>
                  </a:lnTo>
                  <a:lnTo>
                    <a:pt x="440" y="44"/>
                  </a:lnTo>
                  <a:lnTo>
                    <a:pt x="438" y="59"/>
                  </a:lnTo>
                  <a:close/>
                </a:path>
              </a:pathLst>
            </a:custGeom>
            <a:solidFill>
              <a:schemeClr val="bg1">
                <a:lumMod val="6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solidFill>
              </a:endParaRPr>
            </a:p>
          </p:txBody>
        </p:sp>
        <p:sp>
          <p:nvSpPr>
            <p:cNvPr id="44" name="Freeform 305"/>
            <p:cNvSpPr/>
            <p:nvPr/>
          </p:nvSpPr>
          <p:spPr bwMode="auto">
            <a:xfrm>
              <a:off x="6478678" y="4058039"/>
              <a:ext cx="33338" cy="468313"/>
            </a:xfrm>
            <a:custGeom>
              <a:avLst/>
              <a:gdLst>
                <a:gd name="T0" fmla="*/ 5 w 21"/>
                <a:gd name="T1" fmla="*/ 295 h 295"/>
                <a:gd name="T2" fmla="*/ 0 w 21"/>
                <a:gd name="T3" fmla="*/ 0 h 295"/>
                <a:gd name="T4" fmla="*/ 17 w 21"/>
                <a:gd name="T5" fmla="*/ 0 h 295"/>
                <a:gd name="T6" fmla="*/ 21 w 21"/>
                <a:gd name="T7" fmla="*/ 293 h 295"/>
                <a:gd name="T8" fmla="*/ 5 w 21"/>
                <a:gd name="T9" fmla="*/ 295 h 295"/>
              </a:gdLst>
              <a:ahLst/>
              <a:cxnLst>
                <a:cxn ang="0">
                  <a:pos x="T0" y="T1"/>
                </a:cxn>
                <a:cxn ang="0">
                  <a:pos x="T2" y="T3"/>
                </a:cxn>
                <a:cxn ang="0">
                  <a:pos x="T4" y="T5"/>
                </a:cxn>
                <a:cxn ang="0">
                  <a:pos x="T6" y="T7"/>
                </a:cxn>
                <a:cxn ang="0">
                  <a:pos x="T8" y="T9"/>
                </a:cxn>
              </a:cxnLst>
              <a:rect l="0" t="0" r="r" b="b"/>
              <a:pathLst>
                <a:path w="21" h="295">
                  <a:moveTo>
                    <a:pt x="5" y="295"/>
                  </a:moveTo>
                  <a:lnTo>
                    <a:pt x="0" y="0"/>
                  </a:lnTo>
                  <a:lnTo>
                    <a:pt x="17" y="0"/>
                  </a:lnTo>
                  <a:lnTo>
                    <a:pt x="21" y="293"/>
                  </a:lnTo>
                  <a:lnTo>
                    <a:pt x="5" y="295"/>
                  </a:lnTo>
                  <a:close/>
                </a:path>
              </a:pathLst>
            </a:custGeom>
            <a:solidFill>
              <a:schemeClr val="bg1">
                <a:lumMod val="6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solidFill>
              </a:endParaRPr>
            </a:p>
          </p:txBody>
        </p:sp>
        <p:sp>
          <p:nvSpPr>
            <p:cNvPr id="45" name="Freeform 306"/>
            <p:cNvSpPr/>
            <p:nvPr/>
          </p:nvSpPr>
          <p:spPr bwMode="auto">
            <a:xfrm>
              <a:off x="6489791" y="4500951"/>
              <a:ext cx="288925" cy="312738"/>
            </a:xfrm>
            <a:custGeom>
              <a:avLst/>
              <a:gdLst>
                <a:gd name="T0" fmla="*/ 122 w 130"/>
                <a:gd name="T1" fmla="*/ 141 h 141"/>
                <a:gd name="T2" fmla="*/ 0 w 130"/>
                <a:gd name="T3" fmla="*/ 5 h 141"/>
                <a:gd name="T4" fmla="*/ 11 w 130"/>
                <a:gd name="T5" fmla="*/ 1 h 141"/>
                <a:gd name="T6" fmla="*/ 6 w 130"/>
                <a:gd name="T7" fmla="*/ 3 h 141"/>
                <a:gd name="T8" fmla="*/ 11 w 130"/>
                <a:gd name="T9" fmla="*/ 0 h 141"/>
                <a:gd name="T10" fmla="*/ 130 w 130"/>
                <a:gd name="T11" fmla="*/ 133 h 141"/>
                <a:gd name="T12" fmla="*/ 122 w 130"/>
                <a:gd name="T13" fmla="*/ 141 h 141"/>
              </a:gdLst>
              <a:ahLst/>
              <a:cxnLst>
                <a:cxn ang="0">
                  <a:pos x="T0" y="T1"/>
                </a:cxn>
                <a:cxn ang="0">
                  <a:pos x="T2" y="T3"/>
                </a:cxn>
                <a:cxn ang="0">
                  <a:pos x="T4" y="T5"/>
                </a:cxn>
                <a:cxn ang="0">
                  <a:pos x="T6" y="T7"/>
                </a:cxn>
                <a:cxn ang="0">
                  <a:pos x="T8" y="T9"/>
                </a:cxn>
                <a:cxn ang="0">
                  <a:pos x="T10" y="T11"/>
                </a:cxn>
                <a:cxn ang="0">
                  <a:pos x="T12" y="T13"/>
                </a:cxn>
              </a:cxnLst>
              <a:rect l="0" t="0" r="r" b="b"/>
              <a:pathLst>
                <a:path w="130" h="141">
                  <a:moveTo>
                    <a:pt x="122" y="141"/>
                  </a:moveTo>
                  <a:cubicBezTo>
                    <a:pt x="2" y="10"/>
                    <a:pt x="0" y="6"/>
                    <a:pt x="0" y="5"/>
                  </a:cubicBezTo>
                  <a:cubicBezTo>
                    <a:pt x="11" y="1"/>
                    <a:pt x="11" y="1"/>
                    <a:pt x="11" y="1"/>
                  </a:cubicBezTo>
                  <a:cubicBezTo>
                    <a:pt x="6" y="3"/>
                    <a:pt x="6" y="3"/>
                    <a:pt x="6" y="3"/>
                  </a:cubicBezTo>
                  <a:cubicBezTo>
                    <a:pt x="11" y="0"/>
                    <a:pt x="11" y="0"/>
                    <a:pt x="11" y="0"/>
                  </a:cubicBezTo>
                  <a:cubicBezTo>
                    <a:pt x="15" y="6"/>
                    <a:pt x="84" y="83"/>
                    <a:pt x="130" y="133"/>
                  </a:cubicBezTo>
                  <a:lnTo>
                    <a:pt x="122" y="141"/>
                  </a:lnTo>
                  <a:close/>
                </a:path>
              </a:pathLst>
            </a:custGeom>
            <a:solidFill>
              <a:schemeClr val="bg1">
                <a:lumMod val="6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solidFill>
              </a:endParaRPr>
            </a:p>
          </p:txBody>
        </p:sp>
        <p:sp>
          <p:nvSpPr>
            <p:cNvPr id="46" name="Freeform 307"/>
            <p:cNvSpPr/>
            <p:nvPr/>
          </p:nvSpPr>
          <p:spPr bwMode="auto">
            <a:xfrm>
              <a:off x="6483441" y="4794639"/>
              <a:ext cx="288925" cy="95250"/>
            </a:xfrm>
            <a:custGeom>
              <a:avLst/>
              <a:gdLst>
                <a:gd name="T0" fmla="*/ 3 w 182"/>
                <a:gd name="T1" fmla="*/ 60 h 60"/>
                <a:gd name="T2" fmla="*/ 0 w 182"/>
                <a:gd name="T3" fmla="*/ 43 h 60"/>
                <a:gd name="T4" fmla="*/ 179 w 182"/>
                <a:gd name="T5" fmla="*/ 0 h 60"/>
                <a:gd name="T6" fmla="*/ 182 w 182"/>
                <a:gd name="T7" fmla="*/ 16 h 60"/>
                <a:gd name="T8" fmla="*/ 3 w 182"/>
                <a:gd name="T9" fmla="*/ 60 h 60"/>
              </a:gdLst>
              <a:ahLst/>
              <a:cxnLst>
                <a:cxn ang="0">
                  <a:pos x="T0" y="T1"/>
                </a:cxn>
                <a:cxn ang="0">
                  <a:pos x="T2" y="T3"/>
                </a:cxn>
                <a:cxn ang="0">
                  <a:pos x="T4" y="T5"/>
                </a:cxn>
                <a:cxn ang="0">
                  <a:pos x="T6" y="T7"/>
                </a:cxn>
                <a:cxn ang="0">
                  <a:pos x="T8" y="T9"/>
                </a:cxn>
              </a:cxnLst>
              <a:rect l="0" t="0" r="r" b="b"/>
              <a:pathLst>
                <a:path w="182" h="60">
                  <a:moveTo>
                    <a:pt x="3" y="60"/>
                  </a:moveTo>
                  <a:lnTo>
                    <a:pt x="0" y="43"/>
                  </a:lnTo>
                  <a:lnTo>
                    <a:pt x="179" y="0"/>
                  </a:lnTo>
                  <a:lnTo>
                    <a:pt x="182" y="16"/>
                  </a:lnTo>
                  <a:lnTo>
                    <a:pt x="3" y="60"/>
                  </a:lnTo>
                  <a:close/>
                </a:path>
              </a:pathLst>
            </a:custGeom>
            <a:solidFill>
              <a:schemeClr val="bg1">
                <a:lumMod val="6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solidFill>
              </a:endParaRPr>
            </a:p>
          </p:txBody>
        </p:sp>
        <p:sp>
          <p:nvSpPr>
            <p:cNvPr id="10" name="Freeform 308"/>
            <p:cNvSpPr/>
            <p:nvPr/>
          </p:nvSpPr>
          <p:spPr bwMode="auto">
            <a:xfrm>
              <a:off x="6762841" y="4270764"/>
              <a:ext cx="90488" cy="541338"/>
            </a:xfrm>
            <a:custGeom>
              <a:avLst/>
              <a:gdLst>
                <a:gd name="T0" fmla="*/ 17 w 57"/>
                <a:gd name="T1" fmla="*/ 341 h 341"/>
                <a:gd name="T2" fmla="*/ 0 w 57"/>
                <a:gd name="T3" fmla="*/ 339 h 341"/>
                <a:gd name="T4" fmla="*/ 41 w 57"/>
                <a:gd name="T5" fmla="*/ 0 h 341"/>
                <a:gd name="T6" fmla="*/ 57 w 57"/>
                <a:gd name="T7" fmla="*/ 2 h 341"/>
                <a:gd name="T8" fmla="*/ 17 w 57"/>
                <a:gd name="T9" fmla="*/ 341 h 341"/>
              </a:gdLst>
              <a:ahLst/>
              <a:cxnLst>
                <a:cxn ang="0">
                  <a:pos x="T0" y="T1"/>
                </a:cxn>
                <a:cxn ang="0">
                  <a:pos x="T2" y="T3"/>
                </a:cxn>
                <a:cxn ang="0">
                  <a:pos x="T4" y="T5"/>
                </a:cxn>
                <a:cxn ang="0">
                  <a:pos x="T6" y="T7"/>
                </a:cxn>
                <a:cxn ang="0">
                  <a:pos x="T8" y="T9"/>
                </a:cxn>
              </a:cxnLst>
              <a:rect l="0" t="0" r="r" b="b"/>
              <a:pathLst>
                <a:path w="57" h="341">
                  <a:moveTo>
                    <a:pt x="17" y="341"/>
                  </a:moveTo>
                  <a:lnTo>
                    <a:pt x="0" y="339"/>
                  </a:lnTo>
                  <a:lnTo>
                    <a:pt x="41" y="0"/>
                  </a:lnTo>
                  <a:lnTo>
                    <a:pt x="57" y="2"/>
                  </a:lnTo>
                  <a:lnTo>
                    <a:pt x="17" y="341"/>
                  </a:lnTo>
                  <a:close/>
                </a:path>
              </a:pathLst>
            </a:custGeom>
            <a:solidFill>
              <a:schemeClr val="bg1">
                <a:lumMod val="6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solidFill>
              </a:endParaRPr>
            </a:p>
          </p:txBody>
        </p:sp>
        <p:sp>
          <p:nvSpPr>
            <p:cNvPr id="11" name="Freeform 309"/>
            <p:cNvSpPr/>
            <p:nvPr/>
          </p:nvSpPr>
          <p:spPr bwMode="auto">
            <a:xfrm>
              <a:off x="6831103" y="3783401"/>
              <a:ext cx="260350" cy="496888"/>
            </a:xfrm>
            <a:custGeom>
              <a:avLst/>
              <a:gdLst>
                <a:gd name="T0" fmla="*/ 16 w 164"/>
                <a:gd name="T1" fmla="*/ 313 h 313"/>
                <a:gd name="T2" fmla="*/ 0 w 164"/>
                <a:gd name="T3" fmla="*/ 306 h 313"/>
                <a:gd name="T4" fmla="*/ 150 w 164"/>
                <a:gd name="T5" fmla="*/ 0 h 313"/>
                <a:gd name="T6" fmla="*/ 164 w 164"/>
                <a:gd name="T7" fmla="*/ 7 h 313"/>
                <a:gd name="T8" fmla="*/ 16 w 164"/>
                <a:gd name="T9" fmla="*/ 313 h 313"/>
              </a:gdLst>
              <a:ahLst/>
              <a:cxnLst>
                <a:cxn ang="0">
                  <a:pos x="T0" y="T1"/>
                </a:cxn>
                <a:cxn ang="0">
                  <a:pos x="T2" y="T3"/>
                </a:cxn>
                <a:cxn ang="0">
                  <a:pos x="T4" y="T5"/>
                </a:cxn>
                <a:cxn ang="0">
                  <a:pos x="T6" y="T7"/>
                </a:cxn>
                <a:cxn ang="0">
                  <a:pos x="T8" y="T9"/>
                </a:cxn>
              </a:cxnLst>
              <a:rect l="0" t="0" r="r" b="b"/>
              <a:pathLst>
                <a:path w="164" h="313">
                  <a:moveTo>
                    <a:pt x="16" y="313"/>
                  </a:moveTo>
                  <a:lnTo>
                    <a:pt x="0" y="306"/>
                  </a:lnTo>
                  <a:lnTo>
                    <a:pt x="150" y="0"/>
                  </a:lnTo>
                  <a:lnTo>
                    <a:pt x="164" y="7"/>
                  </a:lnTo>
                  <a:lnTo>
                    <a:pt x="16" y="313"/>
                  </a:lnTo>
                  <a:close/>
                </a:path>
              </a:pathLst>
            </a:custGeom>
            <a:solidFill>
              <a:schemeClr val="bg1">
                <a:lumMod val="6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solidFill>
              </a:endParaRPr>
            </a:p>
          </p:txBody>
        </p:sp>
        <p:sp>
          <p:nvSpPr>
            <p:cNvPr id="49" name="Freeform 310"/>
            <p:cNvSpPr/>
            <p:nvPr/>
          </p:nvSpPr>
          <p:spPr bwMode="auto">
            <a:xfrm>
              <a:off x="7064466" y="3183326"/>
              <a:ext cx="306388" cy="611188"/>
            </a:xfrm>
            <a:custGeom>
              <a:avLst/>
              <a:gdLst>
                <a:gd name="T0" fmla="*/ 15 w 193"/>
                <a:gd name="T1" fmla="*/ 385 h 385"/>
                <a:gd name="T2" fmla="*/ 0 w 193"/>
                <a:gd name="T3" fmla="*/ 378 h 385"/>
                <a:gd name="T4" fmla="*/ 179 w 193"/>
                <a:gd name="T5" fmla="*/ 0 h 385"/>
                <a:gd name="T6" fmla="*/ 193 w 193"/>
                <a:gd name="T7" fmla="*/ 7 h 385"/>
                <a:gd name="T8" fmla="*/ 15 w 193"/>
                <a:gd name="T9" fmla="*/ 385 h 385"/>
              </a:gdLst>
              <a:ahLst/>
              <a:cxnLst>
                <a:cxn ang="0">
                  <a:pos x="T0" y="T1"/>
                </a:cxn>
                <a:cxn ang="0">
                  <a:pos x="T2" y="T3"/>
                </a:cxn>
                <a:cxn ang="0">
                  <a:pos x="T4" y="T5"/>
                </a:cxn>
                <a:cxn ang="0">
                  <a:pos x="T6" y="T7"/>
                </a:cxn>
                <a:cxn ang="0">
                  <a:pos x="T8" y="T9"/>
                </a:cxn>
              </a:cxnLst>
              <a:rect l="0" t="0" r="r" b="b"/>
              <a:pathLst>
                <a:path w="193" h="385">
                  <a:moveTo>
                    <a:pt x="15" y="385"/>
                  </a:moveTo>
                  <a:lnTo>
                    <a:pt x="0" y="378"/>
                  </a:lnTo>
                  <a:lnTo>
                    <a:pt x="179" y="0"/>
                  </a:lnTo>
                  <a:lnTo>
                    <a:pt x="193" y="7"/>
                  </a:lnTo>
                  <a:lnTo>
                    <a:pt x="15" y="385"/>
                  </a:lnTo>
                  <a:close/>
                </a:path>
              </a:pathLst>
            </a:custGeom>
            <a:solidFill>
              <a:schemeClr val="bg1">
                <a:lumMod val="6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solidFill>
              </a:endParaRPr>
            </a:p>
          </p:txBody>
        </p:sp>
        <p:sp>
          <p:nvSpPr>
            <p:cNvPr id="12" name="Freeform 311"/>
            <p:cNvSpPr/>
            <p:nvPr/>
          </p:nvSpPr>
          <p:spPr bwMode="auto">
            <a:xfrm>
              <a:off x="6762841" y="3453201"/>
              <a:ext cx="325438" cy="344488"/>
            </a:xfrm>
            <a:custGeom>
              <a:avLst/>
              <a:gdLst>
                <a:gd name="T0" fmla="*/ 194 w 205"/>
                <a:gd name="T1" fmla="*/ 217 h 217"/>
                <a:gd name="T2" fmla="*/ 0 w 205"/>
                <a:gd name="T3" fmla="*/ 11 h 217"/>
                <a:gd name="T4" fmla="*/ 13 w 205"/>
                <a:gd name="T5" fmla="*/ 0 h 217"/>
                <a:gd name="T6" fmla="*/ 205 w 205"/>
                <a:gd name="T7" fmla="*/ 205 h 217"/>
                <a:gd name="T8" fmla="*/ 194 w 205"/>
                <a:gd name="T9" fmla="*/ 217 h 217"/>
              </a:gdLst>
              <a:ahLst/>
              <a:cxnLst>
                <a:cxn ang="0">
                  <a:pos x="T0" y="T1"/>
                </a:cxn>
                <a:cxn ang="0">
                  <a:pos x="T2" y="T3"/>
                </a:cxn>
                <a:cxn ang="0">
                  <a:pos x="T4" y="T5"/>
                </a:cxn>
                <a:cxn ang="0">
                  <a:pos x="T6" y="T7"/>
                </a:cxn>
                <a:cxn ang="0">
                  <a:pos x="T8" y="T9"/>
                </a:cxn>
              </a:cxnLst>
              <a:rect l="0" t="0" r="r" b="b"/>
              <a:pathLst>
                <a:path w="205" h="217">
                  <a:moveTo>
                    <a:pt x="194" y="217"/>
                  </a:moveTo>
                  <a:lnTo>
                    <a:pt x="0" y="11"/>
                  </a:lnTo>
                  <a:lnTo>
                    <a:pt x="13" y="0"/>
                  </a:lnTo>
                  <a:lnTo>
                    <a:pt x="205" y="205"/>
                  </a:lnTo>
                  <a:lnTo>
                    <a:pt x="194" y="217"/>
                  </a:lnTo>
                  <a:close/>
                </a:path>
              </a:pathLst>
            </a:custGeom>
            <a:solidFill>
              <a:schemeClr val="bg1">
                <a:lumMod val="6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solidFill>
              </a:endParaRPr>
            </a:p>
          </p:txBody>
        </p:sp>
        <p:sp>
          <p:nvSpPr>
            <p:cNvPr id="51" name="Freeform 312"/>
            <p:cNvSpPr/>
            <p:nvPr/>
          </p:nvSpPr>
          <p:spPr bwMode="auto">
            <a:xfrm>
              <a:off x="6483441" y="3453201"/>
              <a:ext cx="301625" cy="619125"/>
            </a:xfrm>
            <a:custGeom>
              <a:avLst/>
              <a:gdLst>
                <a:gd name="T0" fmla="*/ 16 w 190"/>
                <a:gd name="T1" fmla="*/ 390 h 390"/>
                <a:gd name="T2" fmla="*/ 0 w 190"/>
                <a:gd name="T3" fmla="*/ 383 h 390"/>
                <a:gd name="T4" fmla="*/ 175 w 190"/>
                <a:gd name="T5" fmla="*/ 0 h 390"/>
                <a:gd name="T6" fmla="*/ 190 w 190"/>
                <a:gd name="T7" fmla="*/ 6 h 390"/>
                <a:gd name="T8" fmla="*/ 16 w 190"/>
                <a:gd name="T9" fmla="*/ 390 h 390"/>
              </a:gdLst>
              <a:ahLst/>
              <a:cxnLst>
                <a:cxn ang="0">
                  <a:pos x="T0" y="T1"/>
                </a:cxn>
                <a:cxn ang="0">
                  <a:pos x="T2" y="T3"/>
                </a:cxn>
                <a:cxn ang="0">
                  <a:pos x="T4" y="T5"/>
                </a:cxn>
                <a:cxn ang="0">
                  <a:pos x="T6" y="T7"/>
                </a:cxn>
                <a:cxn ang="0">
                  <a:pos x="T8" y="T9"/>
                </a:cxn>
              </a:cxnLst>
              <a:rect l="0" t="0" r="r" b="b"/>
              <a:pathLst>
                <a:path w="190" h="390">
                  <a:moveTo>
                    <a:pt x="16" y="390"/>
                  </a:moveTo>
                  <a:lnTo>
                    <a:pt x="0" y="383"/>
                  </a:lnTo>
                  <a:lnTo>
                    <a:pt x="175" y="0"/>
                  </a:lnTo>
                  <a:lnTo>
                    <a:pt x="190" y="6"/>
                  </a:lnTo>
                  <a:lnTo>
                    <a:pt x="16" y="390"/>
                  </a:lnTo>
                  <a:close/>
                </a:path>
              </a:pathLst>
            </a:custGeom>
            <a:solidFill>
              <a:schemeClr val="bg1">
                <a:lumMod val="6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solidFill>
              </a:endParaRPr>
            </a:p>
          </p:txBody>
        </p:sp>
        <p:sp>
          <p:nvSpPr>
            <p:cNvPr id="52" name="Freeform 313"/>
            <p:cNvSpPr/>
            <p:nvPr/>
          </p:nvSpPr>
          <p:spPr bwMode="auto">
            <a:xfrm>
              <a:off x="6081803" y="3991364"/>
              <a:ext cx="407988" cy="87313"/>
            </a:xfrm>
            <a:custGeom>
              <a:avLst/>
              <a:gdLst>
                <a:gd name="T0" fmla="*/ 256 w 257"/>
                <a:gd name="T1" fmla="*/ 55 h 55"/>
                <a:gd name="T2" fmla="*/ 0 w 257"/>
                <a:gd name="T3" fmla="*/ 17 h 55"/>
                <a:gd name="T4" fmla="*/ 3 w 257"/>
                <a:gd name="T5" fmla="*/ 0 h 55"/>
                <a:gd name="T6" fmla="*/ 257 w 257"/>
                <a:gd name="T7" fmla="*/ 39 h 55"/>
                <a:gd name="T8" fmla="*/ 256 w 257"/>
                <a:gd name="T9" fmla="*/ 55 h 55"/>
              </a:gdLst>
              <a:ahLst/>
              <a:cxnLst>
                <a:cxn ang="0">
                  <a:pos x="T0" y="T1"/>
                </a:cxn>
                <a:cxn ang="0">
                  <a:pos x="T2" y="T3"/>
                </a:cxn>
                <a:cxn ang="0">
                  <a:pos x="T4" y="T5"/>
                </a:cxn>
                <a:cxn ang="0">
                  <a:pos x="T6" y="T7"/>
                </a:cxn>
                <a:cxn ang="0">
                  <a:pos x="T8" y="T9"/>
                </a:cxn>
              </a:cxnLst>
              <a:rect l="0" t="0" r="r" b="b"/>
              <a:pathLst>
                <a:path w="257" h="55">
                  <a:moveTo>
                    <a:pt x="256" y="55"/>
                  </a:moveTo>
                  <a:lnTo>
                    <a:pt x="0" y="17"/>
                  </a:lnTo>
                  <a:lnTo>
                    <a:pt x="3" y="0"/>
                  </a:lnTo>
                  <a:lnTo>
                    <a:pt x="257" y="39"/>
                  </a:lnTo>
                  <a:lnTo>
                    <a:pt x="256" y="55"/>
                  </a:lnTo>
                  <a:close/>
                </a:path>
              </a:pathLst>
            </a:custGeom>
            <a:solidFill>
              <a:schemeClr val="bg1">
                <a:lumMod val="6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solidFill>
              </a:endParaRPr>
            </a:p>
          </p:txBody>
        </p:sp>
        <p:sp>
          <p:nvSpPr>
            <p:cNvPr id="53" name="Freeform 314"/>
            <p:cNvSpPr/>
            <p:nvPr/>
          </p:nvSpPr>
          <p:spPr bwMode="auto">
            <a:xfrm>
              <a:off x="6492966" y="4046926"/>
              <a:ext cx="354013" cy="228600"/>
            </a:xfrm>
            <a:custGeom>
              <a:avLst/>
              <a:gdLst>
                <a:gd name="T0" fmla="*/ 215 w 223"/>
                <a:gd name="T1" fmla="*/ 144 h 144"/>
                <a:gd name="T2" fmla="*/ 0 w 223"/>
                <a:gd name="T3" fmla="*/ 14 h 144"/>
                <a:gd name="T4" fmla="*/ 8 w 223"/>
                <a:gd name="T5" fmla="*/ 0 h 144"/>
                <a:gd name="T6" fmla="*/ 223 w 223"/>
                <a:gd name="T7" fmla="*/ 130 h 144"/>
                <a:gd name="T8" fmla="*/ 215 w 223"/>
                <a:gd name="T9" fmla="*/ 144 h 144"/>
              </a:gdLst>
              <a:ahLst/>
              <a:cxnLst>
                <a:cxn ang="0">
                  <a:pos x="T0" y="T1"/>
                </a:cxn>
                <a:cxn ang="0">
                  <a:pos x="T2" y="T3"/>
                </a:cxn>
                <a:cxn ang="0">
                  <a:pos x="T4" y="T5"/>
                </a:cxn>
                <a:cxn ang="0">
                  <a:pos x="T6" y="T7"/>
                </a:cxn>
                <a:cxn ang="0">
                  <a:pos x="T8" y="T9"/>
                </a:cxn>
              </a:cxnLst>
              <a:rect l="0" t="0" r="r" b="b"/>
              <a:pathLst>
                <a:path w="223" h="144">
                  <a:moveTo>
                    <a:pt x="215" y="144"/>
                  </a:moveTo>
                  <a:lnTo>
                    <a:pt x="0" y="14"/>
                  </a:lnTo>
                  <a:lnTo>
                    <a:pt x="8" y="0"/>
                  </a:lnTo>
                  <a:lnTo>
                    <a:pt x="223" y="130"/>
                  </a:lnTo>
                  <a:lnTo>
                    <a:pt x="215" y="144"/>
                  </a:lnTo>
                  <a:close/>
                </a:path>
              </a:pathLst>
            </a:custGeom>
            <a:solidFill>
              <a:schemeClr val="bg1">
                <a:lumMod val="6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solidFill>
              </a:endParaRPr>
            </a:p>
          </p:txBody>
        </p:sp>
        <p:sp>
          <p:nvSpPr>
            <p:cNvPr id="54" name="Freeform 315"/>
            <p:cNvSpPr/>
            <p:nvPr/>
          </p:nvSpPr>
          <p:spPr bwMode="auto">
            <a:xfrm>
              <a:off x="6497728" y="3777051"/>
              <a:ext cx="582613" cy="290513"/>
            </a:xfrm>
            <a:custGeom>
              <a:avLst/>
              <a:gdLst>
                <a:gd name="T0" fmla="*/ 7 w 367"/>
                <a:gd name="T1" fmla="*/ 183 h 183"/>
                <a:gd name="T2" fmla="*/ 0 w 367"/>
                <a:gd name="T3" fmla="*/ 167 h 183"/>
                <a:gd name="T4" fmla="*/ 360 w 367"/>
                <a:gd name="T5" fmla="*/ 0 h 183"/>
                <a:gd name="T6" fmla="*/ 367 w 367"/>
                <a:gd name="T7" fmla="*/ 15 h 183"/>
                <a:gd name="T8" fmla="*/ 7 w 367"/>
                <a:gd name="T9" fmla="*/ 183 h 183"/>
              </a:gdLst>
              <a:ahLst/>
              <a:cxnLst>
                <a:cxn ang="0">
                  <a:pos x="T0" y="T1"/>
                </a:cxn>
                <a:cxn ang="0">
                  <a:pos x="T2" y="T3"/>
                </a:cxn>
                <a:cxn ang="0">
                  <a:pos x="T4" y="T5"/>
                </a:cxn>
                <a:cxn ang="0">
                  <a:pos x="T6" y="T7"/>
                </a:cxn>
                <a:cxn ang="0">
                  <a:pos x="T8" y="T9"/>
                </a:cxn>
              </a:cxnLst>
              <a:rect l="0" t="0" r="r" b="b"/>
              <a:pathLst>
                <a:path w="367" h="183">
                  <a:moveTo>
                    <a:pt x="7" y="183"/>
                  </a:moveTo>
                  <a:lnTo>
                    <a:pt x="0" y="167"/>
                  </a:lnTo>
                  <a:lnTo>
                    <a:pt x="360" y="0"/>
                  </a:lnTo>
                  <a:lnTo>
                    <a:pt x="367" y="15"/>
                  </a:lnTo>
                  <a:lnTo>
                    <a:pt x="7" y="183"/>
                  </a:lnTo>
                  <a:close/>
                </a:path>
              </a:pathLst>
            </a:custGeom>
            <a:solidFill>
              <a:schemeClr val="bg1">
                <a:lumMod val="6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solidFill>
              </a:endParaRPr>
            </a:p>
          </p:txBody>
        </p:sp>
        <p:sp>
          <p:nvSpPr>
            <p:cNvPr id="55" name="Freeform 316"/>
            <p:cNvSpPr/>
            <p:nvPr/>
          </p:nvSpPr>
          <p:spPr bwMode="auto">
            <a:xfrm>
              <a:off x="6402478" y="3557976"/>
              <a:ext cx="106363" cy="495300"/>
            </a:xfrm>
            <a:custGeom>
              <a:avLst/>
              <a:gdLst>
                <a:gd name="T0" fmla="*/ 51 w 67"/>
                <a:gd name="T1" fmla="*/ 312 h 312"/>
                <a:gd name="T2" fmla="*/ 0 w 67"/>
                <a:gd name="T3" fmla="*/ 3 h 312"/>
                <a:gd name="T4" fmla="*/ 16 w 67"/>
                <a:gd name="T5" fmla="*/ 0 h 312"/>
                <a:gd name="T6" fmla="*/ 67 w 67"/>
                <a:gd name="T7" fmla="*/ 310 h 312"/>
                <a:gd name="T8" fmla="*/ 51 w 67"/>
                <a:gd name="T9" fmla="*/ 312 h 312"/>
              </a:gdLst>
              <a:ahLst/>
              <a:cxnLst>
                <a:cxn ang="0">
                  <a:pos x="T0" y="T1"/>
                </a:cxn>
                <a:cxn ang="0">
                  <a:pos x="T2" y="T3"/>
                </a:cxn>
                <a:cxn ang="0">
                  <a:pos x="T4" y="T5"/>
                </a:cxn>
                <a:cxn ang="0">
                  <a:pos x="T6" y="T7"/>
                </a:cxn>
                <a:cxn ang="0">
                  <a:pos x="T8" y="T9"/>
                </a:cxn>
              </a:cxnLst>
              <a:rect l="0" t="0" r="r" b="b"/>
              <a:pathLst>
                <a:path w="67" h="312">
                  <a:moveTo>
                    <a:pt x="51" y="312"/>
                  </a:moveTo>
                  <a:lnTo>
                    <a:pt x="0" y="3"/>
                  </a:lnTo>
                  <a:lnTo>
                    <a:pt x="16" y="0"/>
                  </a:lnTo>
                  <a:lnTo>
                    <a:pt x="67" y="310"/>
                  </a:lnTo>
                  <a:lnTo>
                    <a:pt x="51" y="312"/>
                  </a:lnTo>
                  <a:close/>
                </a:path>
              </a:pathLst>
            </a:custGeom>
            <a:solidFill>
              <a:schemeClr val="bg1">
                <a:lumMod val="6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solidFill>
              </a:endParaRPr>
            </a:p>
          </p:txBody>
        </p:sp>
        <p:sp>
          <p:nvSpPr>
            <p:cNvPr id="56" name="Freeform 317"/>
            <p:cNvSpPr/>
            <p:nvPr/>
          </p:nvSpPr>
          <p:spPr bwMode="auto">
            <a:xfrm>
              <a:off x="6067515" y="3565914"/>
              <a:ext cx="30163" cy="434975"/>
            </a:xfrm>
            <a:custGeom>
              <a:avLst/>
              <a:gdLst>
                <a:gd name="T0" fmla="*/ 2 w 19"/>
                <a:gd name="T1" fmla="*/ 274 h 274"/>
                <a:gd name="T2" fmla="*/ 0 w 19"/>
                <a:gd name="T3" fmla="*/ 0 h 274"/>
                <a:gd name="T4" fmla="*/ 16 w 19"/>
                <a:gd name="T5" fmla="*/ 0 h 274"/>
                <a:gd name="T6" fmla="*/ 19 w 19"/>
                <a:gd name="T7" fmla="*/ 274 h 274"/>
                <a:gd name="T8" fmla="*/ 2 w 19"/>
                <a:gd name="T9" fmla="*/ 274 h 274"/>
              </a:gdLst>
              <a:ahLst/>
              <a:cxnLst>
                <a:cxn ang="0">
                  <a:pos x="T0" y="T1"/>
                </a:cxn>
                <a:cxn ang="0">
                  <a:pos x="T2" y="T3"/>
                </a:cxn>
                <a:cxn ang="0">
                  <a:pos x="T4" y="T5"/>
                </a:cxn>
                <a:cxn ang="0">
                  <a:pos x="T6" y="T7"/>
                </a:cxn>
                <a:cxn ang="0">
                  <a:pos x="T8" y="T9"/>
                </a:cxn>
              </a:cxnLst>
              <a:rect l="0" t="0" r="r" b="b"/>
              <a:pathLst>
                <a:path w="19" h="274">
                  <a:moveTo>
                    <a:pt x="2" y="274"/>
                  </a:moveTo>
                  <a:lnTo>
                    <a:pt x="0" y="0"/>
                  </a:lnTo>
                  <a:lnTo>
                    <a:pt x="16" y="0"/>
                  </a:lnTo>
                  <a:lnTo>
                    <a:pt x="19" y="274"/>
                  </a:lnTo>
                  <a:lnTo>
                    <a:pt x="2" y="274"/>
                  </a:lnTo>
                  <a:close/>
                </a:path>
              </a:pathLst>
            </a:custGeom>
            <a:solidFill>
              <a:schemeClr val="bg1">
                <a:lumMod val="6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solidFill>
              </a:endParaRPr>
            </a:p>
          </p:txBody>
        </p:sp>
        <p:sp>
          <p:nvSpPr>
            <p:cNvPr id="57" name="Freeform 318"/>
            <p:cNvSpPr/>
            <p:nvPr/>
          </p:nvSpPr>
          <p:spPr bwMode="auto">
            <a:xfrm>
              <a:off x="6040528" y="2891226"/>
              <a:ext cx="52388" cy="682625"/>
            </a:xfrm>
            <a:custGeom>
              <a:avLst/>
              <a:gdLst>
                <a:gd name="T0" fmla="*/ 17 w 33"/>
                <a:gd name="T1" fmla="*/ 430 h 430"/>
                <a:gd name="T2" fmla="*/ 0 w 33"/>
                <a:gd name="T3" fmla="*/ 0 h 430"/>
                <a:gd name="T4" fmla="*/ 17 w 33"/>
                <a:gd name="T5" fmla="*/ 0 h 430"/>
                <a:gd name="T6" fmla="*/ 33 w 33"/>
                <a:gd name="T7" fmla="*/ 430 h 430"/>
                <a:gd name="T8" fmla="*/ 17 w 33"/>
                <a:gd name="T9" fmla="*/ 430 h 430"/>
              </a:gdLst>
              <a:ahLst/>
              <a:cxnLst>
                <a:cxn ang="0">
                  <a:pos x="T0" y="T1"/>
                </a:cxn>
                <a:cxn ang="0">
                  <a:pos x="T2" y="T3"/>
                </a:cxn>
                <a:cxn ang="0">
                  <a:pos x="T4" y="T5"/>
                </a:cxn>
                <a:cxn ang="0">
                  <a:pos x="T6" y="T7"/>
                </a:cxn>
                <a:cxn ang="0">
                  <a:pos x="T8" y="T9"/>
                </a:cxn>
              </a:cxnLst>
              <a:rect l="0" t="0" r="r" b="b"/>
              <a:pathLst>
                <a:path w="33" h="430">
                  <a:moveTo>
                    <a:pt x="17" y="430"/>
                  </a:moveTo>
                  <a:lnTo>
                    <a:pt x="0" y="0"/>
                  </a:lnTo>
                  <a:lnTo>
                    <a:pt x="17" y="0"/>
                  </a:lnTo>
                  <a:lnTo>
                    <a:pt x="33" y="430"/>
                  </a:lnTo>
                  <a:lnTo>
                    <a:pt x="17" y="430"/>
                  </a:lnTo>
                  <a:close/>
                </a:path>
              </a:pathLst>
            </a:custGeom>
            <a:solidFill>
              <a:schemeClr val="bg1">
                <a:lumMod val="6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solidFill>
              </a:endParaRPr>
            </a:p>
          </p:txBody>
        </p:sp>
        <p:sp>
          <p:nvSpPr>
            <p:cNvPr id="58" name="Freeform 319"/>
            <p:cNvSpPr/>
            <p:nvPr/>
          </p:nvSpPr>
          <p:spPr bwMode="auto">
            <a:xfrm>
              <a:off x="6086566" y="3542101"/>
              <a:ext cx="333375" cy="50800"/>
            </a:xfrm>
            <a:custGeom>
              <a:avLst/>
              <a:gdLst>
                <a:gd name="T0" fmla="*/ 2 w 210"/>
                <a:gd name="T1" fmla="*/ 32 h 32"/>
                <a:gd name="T2" fmla="*/ 0 w 210"/>
                <a:gd name="T3" fmla="*/ 15 h 32"/>
                <a:gd name="T4" fmla="*/ 208 w 210"/>
                <a:gd name="T5" fmla="*/ 0 h 32"/>
                <a:gd name="T6" fmla="*/ 210 w 210"/>
                <a:gd name="T7" fmla="*/ 17 h 32"/>
                <a:gd name="T8" fmla="*/ 2 w 210"/>
                <a:gd name="T9" fmla="*/ 32 h 32"/>
              </a:gdLst>
              <a:ahLst/>
              <a:cxnLst>
                <a:cxn ang="0">
                  <a:pos x="T0" y="T1"/>
                </a:cxn>
                <a:cxn ang="0">
                  <a:pos x="T2" y="T3"/>
                </a:cxn>
                <a:cxn ang="0">
                  <a:pos x="T4" y="T5"/>
                </a:cxn>
                <a:cxn ang="0">
                  <a:pos x="T6" y="T7"/>
                </a:cxn>
                <a:cxn ang="0">
                  <a:pos x="T8" y="T9"/>
                </a:cxn>
              </a:cxnLst>
              <a:rect l="0" t="0" r="r" b="b"/>
              <a:pathLst>
                <a:path w="210" h="32">
                  <a:moveTo>
                    <a:pt x="2" y="32"/>
                  </a:moveTo>
                  <a:lnTo>
                    <a:pt x="0" y="15"/>
                  </a:lnTo>
                  <a:lnTo>
                    <a:pt x="208" y="0"/>
                  </a:lnTo>
                  <a:lnTo>
                    <a:pt x="210" y="17"/>
                  </a:lnTo>
                  <a:lnTo>
                    <a:pt x="2" y="32"/>
                  </a:lnTo>
                  <a:close/>
                </a:path>
              </a:pathLst>
            </a:custGeom>
            <a:solidFill>
              <a:srgbClr val="D0D1D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solidFill>
              </a:endParaRPr>
            </a:p>
          </p:txBody>
        </p:sp>
        <p:sp>
          <p:nvSpPr>
            <p:cNvPr id="59" name="Freeform 320"/>
            <p:cNvSpPr/>
            <p:nvPr/>
          </p:nvSpPr>
          <p:spPr bwMode="auto">
            <a:xfrm>
              <a:off x="5610315" y="3573851"/>
              <a:ext cx="476250" cy="320675"/>
            </a:xfrm>
            <a:custGeom>
              <a:avLst/>
              <a:gdLst>
                <a:gd name="T0" fmla="*/ 10 w 300"/>
                <a:gd name="T1" fmla="*/ 202 h 202"/>
                <a:gd name="T2" fmla="*/ 0 w 300"/>
                <a:gd name="T3" fmla="*/ 188 h 202"/>
                <a:gd name="T4" fmla="*/ 292 w 300"/>
                <a:gd name="T5" fmla="*/ 0 h 202"/>
                <a:gd name="T6" fmla="*/ 300 w 300"/>
                <a:gd name="T7" fmla="*/ 12 h 202"/>
                <a:gd name="T8" fmla="*/ 10 w 300"/>
                <a:gd name="T9" fmla="*/ 202 h 202"/>
              </a:gdLst>
              <a:ahLst/>
              <a:cxnLst>
                <a:cxn ang="0">
                  <a:pos x="T0" y="T1"/>
                </a:cxn>
                <a:cxn ang="0">
                  <a:pos x="T2" y="T3"/>
                </a:cxn>
                <a:cxn ang="0">
                  <a:pos x="T4" y="T5"/>
                </a:cxn>
                <a:cxn ang="0">
                  <a:pos x="T6" y="T7"/>
                </a:cxn>
                <a:cxn ang="0">
                  <a:pos x="T8" y="T9"/>
                </a:cxn>
              </a:cxnLst>
              <a:rect l="0" t="0" r="r" b="b"/>
              <a:pathLst>
                <a:path w="300" h="202">
                  <a:moveTo>
                    <a:pt x="10" y="202"/>
                  </a:moveTo>
                  <a:lnTo>
                    <a:pt x="0" y="188"/>
                  </a:lnTo>
                  <a:lnTo>
                    <a:pt x="292" y="0"/>
                  </a:lnTo>
                  <a:lnTo>
                    <a:pt x="300" y="12"/>
                  </a:lnTo>
                  <a:lnTo>
                    <a:pt x="10" y="202"/>
                  </a:lnTo>
                  <a:close/>
                </a:path>
              </a:pathLst>
            </a:custGeom>
            <a:solidFill>
              <a:schemeClr val="bg1">
                <a:lumMod val="6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solidFill>
              </a:endParaRPr>
            </a:p>
          </p:txBody>
        </p:sp>
        <p:sp>
          <p:nvSpPr>
            <p:cNvPr id="60" name="Freeform 321"/>
            <p:cNvSpPr/>
            <p:nvPr/>
          </p:nvSpPr>
          <p:spPr bwMode="auto">
            <a:xfrm>
              <a:off x="5315040" y="3877064"/>
              <a:ext cx="315913" cy="539750"/>
            </a:xfrm>
            <a:custGeom>
              <a:avLst/>
              <a:gdLst>
                <a:gd name="T0" fmla="*/ 16 w 199"/>
                <a:gd name="T1" fmla="*/ 340 h 340"/>
                <a:gd name="T2" fmla="*/ 0 w 199"/>
                <a:gd name="T3" fmla="*/ 332 h 340"/>
                <a:gd name="T4" fmla="*/ 183 w 199"/>
                <a:gd name="T5" fmla="*/ 0 h 340"/>
                <a:gd name="T6" fmla="*/ 199 w 199"/>
                <a:gd name="T7" fmla="*/ 8 h 340"/>
                <a:gd name="T8" fmla="*/ 16 w 199"/>
                <a:gd name="T9" fmla="*/ 340 h 340"/>
              </a:gdLst>
              <a:ahLst/>
              <a:cxnLst>
                <a:cxn ang="0">
                  <a:pos x="T0" y="T1"/>
                </a:cxn>
                <a:cxn ang="0">
                  <a:pos x="T2" y="T3"/>
                </a:cxn>
                <a:cxn ang="0">
                  <a:pos x="T4" y="T5"/>
                </a:cxn>
                <a:cxn ang="0">
                  <a:pos x="T6" y="T7"/>
                </a:cxn>
                <a:cxn ang="0">
                  <a:pos x="T8" y="T9"/>
                </a:cxn>
              </a:cxnLst>
              <a:rect l="0" t="0" r="r" b="b"/>
              <a:pathLst>
                <a:path w="199" h="340">
                  <a:moveTo>
                    <a:pt x="16" y="340"/>
                  </a:moveTo>
                  <a:lnTo>
                    <a:pt x="0" y="332"/>
                  </a:lnTo>
                  <a:lnTo>
                    <a:pt x="183" y="0"/>
                  </a:lnTo>
                  <a:lnTo>
                    <a:pt x="199" y="8"/>
                  </a:lnTo>
                  <a:lnTo>
                    <a:pt x="16" y="340"/>
                  </a:lnTo>
                  <a:close/>
                </a:path>
              </a:pathLst>
            </a:custGeom>
            <a:solidFill>
              <a:schemeClr val="bg1">
                <a:lumMod val="6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solidFill>
              </a:endParaRPr>
            </a:p>
          </p:txBody>
        </p:sp>
        <p:sp>
          <p:nvSpPr>
            <p:cNvPr id="61" name="Freeform 322"/>
            <p:cNvSpPr/>
            <p:nvPr/>
          </p:nvSpPr>
          <p:spPr bwMode="auto">
            <a:xfrm>
              <a:off x="5321390" y="3996126"/>
              <a:ext cx="765175" cy="412750"/>
            </a:xfrm>
            <a:custGeom>
              <a:avLst/>
              <a:gdLst>
                <a:gd name="T0" fmla="*/ 7 w 482"/>
                <a:gd name="T1" fmla="*/ 260 h 260"/>
                <a:gd name="T2" fmla="*/ 0 w 482"/>
                <a:gd name="T3" fmla="*/ 246 h 260"/>
                <a:gd name="T4" fmla="*/ 474 w 482"/>
                <a:gd name="T5" fmla="*/ 0 h 260"/>
                <a:gd name="T6" fmla="*/ 482 w 482"/>
                <a:gd name="T7" fmla="*/ 16 h 260"/>
                <a:gd name="T8" fmla="*/ 7 w 482"/>
                <a:gd name="T9" fmla="*/ 260 h 260"/>
              </a:gdLst>
              <a:ahLst/>
              <a:cxnLst>
                <a:cxn ang="0">
                  <a:pos x="T0" y="T1"/>
                </a:cxn>
                <a:cxn ang="0">
                  <a:pos x="T2" y="T3"/>
                </a:cxn>
                <a:cxn ang="0">
                  <a:pos x="T4" y="T5"/>
                </a:cxn>
                <a:cxn ang="0">
                  <a:pos x="T6" y="T7"/>
                </a:cxn>
                <a:cxn ang="0">
                  <a:pos x="T8" y="T9"/>
                </a:cxn>
              </a:cxnLst>
              <a:rect l="0" t="0" r="r" b="b"/>
              <a:pathLst>
                <a:path w="482" h="260">
                  <a:moveTo>
                    <a:pt x="7" y="260"/>
                  </a:moveTo>
                  <a:lnTo>
                    <a:pt x="0" y="246"/>
                  </a:lnTo>
                  <a:lnTo>
                    <a:pt x="474" y="0"/>
                  </a:lnTo>
                  <a:lnTo>
                    <a:pt x="482" y="16"/>
                  </a:lnTo>
                  <a:lnTo>
                    <a:pt x="7" y="260"/>
                  </a:lnTo>
                  <a:close/>
                </a:path>
              </a:pathLst>
            </a:custGeom>
            <a:solidFill>
              <a:schemeClr val="bg1">
                <a:lumMod val="6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solidFill>
              </a:endParaRPr>
            </a:p>
          </p:txBody>
        </p:sp>
        <p:sp>
          <p:nvSpPr>
            <p:cNvPr id="62" name="Freeform 323"/>
            <p:cNvSpPr/>
            <p:nvPr/>
          </p:nvSpPr>
          <p:spPr bwMode="auto">
            <a:xfrm>
              <a:off x="5608728" y="3877064"/>
              <a:ext cx="193675" cy="590550"/>
            </a:xfrm>
            <a:custGeom>
              <a:avLst/>
              <a:gdLst>
                <a:gd name="T0" fmla="*/ 106 w 122"/>
                <a:gd name="T1" fmla="*/ 372 h 372"/>
                <a:gd name="T2" fmla="*/ 0 w 122"/>
                <a:gd name="T3" fmla="*/ 4 h 372"/>
                <a:gd name="T4" fmla="*/ 16 w 122"/>
                <a:gd name="T5" fmla="*/ 0 h 372"/>
                <a:gd name="T6" fmla="*/ 122 w 122"/>
                <a:gd name="T7" fmla="*/ 367 h 372"/>
                <a:gd name="T8" fmla="*/ 106 w 122"/>
                <a:gd name="T9" fmla="*/ 372 h 372"/>
              </a:gdLst>
              <a:ahLst/>
              <a:cxnLst>
                <a:cxn ang="0">
                  <a:pos x="T0" y="T1"/>
                </a:cxn>
                <a:cxn ang="0">
                  <a:pos x="T2" y="T3"/>
                </a:cxn>
                <a:cxn ang="0">
                  <a:pos x="T4" y="T5"/>
                </a:cxn>
                <a:cxn ang="0">
                  <a:pos x="T6" y="T7"/>
                </a:cxn>
                <a:cxn ang="0">
                  <a:pos x="T8" y="T9"/>
                </a:cxn>
              </a:cxnLst>
              <a:rect l="0" t="0" r="r" b="b"/>
              <a:pathLst>
                <a:path w="122" h="372">
                  <a:moveTo>
                    <a:pt x="106" y="372"/>
                  </a:moveTo>
                  <a:lnTo>
                    <a:pt x="0" y="4"/>
                  </a:lnTo>
                  <a:lnTo>
                    <a:pt x="16" y="0"/>
                  </a:lnTo>
                  <a:lnTo>
                    <a:pt x="122" y="367"/>
                  </a:lnTo>
                  <a:lnTo>
                    <a:pt x="106" y="372"/>
                  </a:lnTo>
                  <a:close/>
                </a:path>
              </a:pathLst>
            </a:custGeom>
            <a:solidFill>
              <a:schemeClr val="bg1">
                <a:lumMod val="6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solidFill>
              </a:endParaRPr>
            </a:p>
          </p:txBody>
        </p:sp>
        <p:sp>
          <p:nvSpPr>
            <p:cNvPr id="63" name="Freeform 324"/>
            <p:cNvSpPr/>
            <p:nvPr/>
          </p:nvSpPr>
          <p:spPr bwMode="auto">
            <a:xfrm>
              <a:off x="4927690" y="3586551"/>
              <a:ext cx="407988" cy="815975"/>
            </a:xfrm>
            <a:custGeom>
              <a:avLst/>
              <a:gdLst>
                <a:gd name="T0" fmla="*/ 243 w 257"/>
                <a:gd name="T1" fmla="*/ 514 h 514"/>
                <a:gd name="T2" fmla="*/ 0 w 257"/>
                <a:gd name="T3" fmla="*/ 7 h 514"/>
                <a:gd name="T4" fmla="*/ 15 w 257"/>
                <a:gd name="T5" fmla="*/ 0 h 514"/>
                <a:gd name="T6" fmla="*/ 257 w 257"/>
                <a:gd name="T7" fmla="*/ 507 h 514"/>
                <a:gd name="T8" fmla="*/ 243 w 257"/>
                <a:gd name="T9" fmla="*/ 514 h 514"/>
              </a:gdLst>
              <a:ahLst/>
              <a:cxnLst>
                <a:cxn ang="0">
                  <a:pos x="T0" y="T1"/>
                </a:cxn>
                <a:cxn ang="0">
                  <a:pos x="T2" y="T3"/>
                </a:cxn>
                <a:cxn ang="0">
                  <a:pos x="T4" y="T5"/>
                </a:cxn>
                <a:cxn ang="0">
                  <a:pos x="T6" y="T7"/>
                </a:cxn>
                <a:cxn ang="0">
                  <a:pos x="T8" y="T9"/>
                </a:cxn>
              </a:cxnLst>
              <a:rect l="0" t="0" r="r" b="b"/>
              <a:pathLst>
                <a:path w="257" h="514">
                  <a:moveTo>
                    <a:pt x="243" y="514"/>
                  </a:moveTo>
                  <a:lnTo>
                    <a:pt x="0" y="7"/>
                  </a:lnTo>
                  <a:lnTo>
                    <a:pt x="15" y="0"/>
                  </a:lnTo>
                  <a:lnTo>
                    <a:pt x="257" y="507"/>
                  </a:lnTo>
                  <a:lnTo>
                    <a:pt x="243" y="514"/>
                  </a:lnTo>
                  <a:close/>
                </a:path>
              </a:pathLst>
            </a:custGeom>
            <a:solidFill>
              <a:schemeClr val="bg1">
                <a:lumMod val="6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solidFill>
              </a:endParaRPr>
            </a:p>
          </p:txBody>
        </p:sp>
        <p:sp>
          <p:nvSpPr>
            <p:cNvPr id="64" name="Freeform 325"/>
            <p:cNvSpPr/>
            <p:nvPr/>
          </p:nvSpPr>
          <p:spPr bwMode="auto">
            <a:xfrm>
              <a:off x="4754653" y="2743589"/>
              <a:ext cx="196850" cy="858838"/>
            </a:xfrm>
            <a:custGeom>
              <a:avLst/>
              <a:gdLst>
                <a:gd name="T0" fmla="*/ 109 w 124"/>
                <a:gd name="T1" fmla="*/ 541 h 541"/>
                <a:gd name="T2" fmla="*/ 0 w 124"/>
                <a:gd name="T3" fmla="*/ 3 h 541"/>
                <a:gd name="T4" fmla="*/ 15 w 124"/>
                <a:gd name="T5" fmla="*/ 0 h 541"/>
                <a:gd name="T6" fmla="*/ 124 w 124"/>
                <a:gd name="T7" fmla="*/ 536 h 541"/>
                <a:gd name="T8" fmla="*/ 109 w 124"/>
                <a:gd name="T9" fmla="*/ 541 h 541"/>
              </a:gdLst>
              <a:ahLst/>
              <a:cxnLst>
                <a:cxn ang="0">
                  <a:pos x="T0" y="T1"/>
                </a:cxn>
                <a:cxn ang="0">
                  <a:pos x="T2" y="T3"/>
                </a:cxn>
                <a:cxn ang="0">
                  <a:pos x="T4" y="T5"/>
                </a:cxn>
                <a:cxn ang="0">
                  <a:pos x="T6" y="T7"/>
                </a:cxn>
                <a:cxn ang="0">
                  <a:pos x="T8" y="T9"/>
                </a:cxn>
              </a:cxnLst>
              <a:rect l="0" t="0" r="r" b="b"/>
              <a:pathLst>
                <a:path w="124" h="541">
                  <a:moveTo>
                    <a:pt x="109" y="541"/>
                  </a:moveTo>
                  <a:lnTo>
                    <a:pt x="0" y="3"/>
                  </a:lnTo>
                  <a:lnTo>
                    <a:pt x="15" y="0"/>
                  </a:lnTo>
                  <a:lnTo>
                    <a:pt x="124" y="536"/>
                  </a:lnTo>
                  <a:lnTo>
                    <a:pt x="109" y="541"/>
                  </a:lnTo>
                  <a:close/>
                </a:path>
              </a:pathLst>
            </a:custGeom>
            <a:solidFill>
              <a:schemeClr val="bg1">
                <a:lumMod val="6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solidFill>
              </a:endParaRPr>
            </a:p>
          </p:txBody>
        </p:sp>
        <p:sp>
          <p:nvSpPr>
            <p:cNvPr id="65" name="Freeform 326"/>
            <p:cNvSpPr/>
            <p:nvPr/>
          </p:nvSpPr>
          <p:spPr bwMode="auto">
            <a:xfrm>
              <a:off x="4761003" y="2742001"/>
              <a:ext cx="388938" cy="328613"/>
            </a:xfrm>
            <a:custGeom>
              <a:avLst/>
              <a:gdLst>
                <a:gd name="T0" fmla="*/ 235 w 245"/>
                <a:gd name="T1" fmla="*/ 207 h 207"/>
                <a:gd name="T2" fmla="*/ 0 w 245"/>
                <a:gd name="T3" fmla="*/ 13 h 207"/>
                <a:gd name="T4" fmla="*/ 11 w 245"/>
                <a:gd name="T5" fmla="*/ 0 h 207"/>
                <a:gd name="T6" fmla="*/ 245 w 245"/>
                <a:gd name="T7" fmla="*/ 194 h 207"/>
                <a:gd name="T8" fmla="*/ 235 w 245"/>
                <a:gd name="T9" fmla="*/ 207 h 207"/>
              </a:gdLst>
              <a:ahLst/>
              <a:cxnLst>
                <a:cxn ang="0">
                  <a:pos x="T0" y="T1"/>
                </a:cxn>
                <a:cxn ang="0">
                  <a:pos x="T2" y="T3"/>
                </a:cxn>
                <a:cxn ang="0">
                  <a:pos x="T4" y="T5"/>
                </a:cxn>
                <a:cxn ang="0">
                  <a:pos x="T6" y="T7"/>
                </a:cxn>
                <a:cxn ang="0">
                  <a:pos x="T8" y="T9"/>
                </a:cxn>
              </a:cxnLst>
              <a:rect l="0" t="0" r="r" b="b"/>
              <a:pathLst>
                <a:path w="245" h="207">
                  <a:moveTo>
                    <a:pt x="235" y="207"/>
                  </a:moveTo>
                  <a:lnTo>
                    <a:pt x="0" y="13"/>
                  </a:lnTo>
                  <a:lnTo>
                    <a:pt x="11" y="0"/>
                  </a:lnTo>
                  <a:lnTo>
                    <a:pt x="245" y="194"/>
                  </a:lnTo>
                  <a:lnTo>
                    <a:pt x="235" y="207"/>
                  </a:lnTo>
                  <a:close/>
                </a:path>
              </a:pathLst>
            </a:custGeom>
            <a:solidFill>
              <a:schemeClr val="bg1">
                <a:lumMod val="6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solidFill>
              </a:endParaRPr>
            </a:p>
          </p:txBody>
        </p:sp>
        <p:sp>
          <p:nvSpPr>
            <p:cNvPr id="66" name="Freeform 327"/>
            <p:cNvSpPr/>
            <p:nvPr/>
          </p:nvSpPr>
          <p:spPr bwMode="auto">
            <a:xfrm>
              <a:off x="4924515" y="3059501"/>
              <a:ext cx="233363" cy="527050"/>
            </a:xfrm>
            <a:custGeom>
              <a:avLst/>
              <a:gdLst>
                <a:gd name="T0" fmla="*/ 16 w 147"/>
                <a:gd name="T1" fmla="*/ 332 h 332"/>
                <a:gd name="T2" fmla="*/ 0 w 147"/>
                <a:gd name="T3" fmla="*/ 326 h 332"/>
                <a:gd name="T4" fmla="*/ 132 w 147"/>
                <a:gd name="T5" fmla="*/ 0 h 332"/>
                <a:gd name="T6" fmla="*/ 147 w 147"/>
                <a:gd name="T7" fmla="*/ 5 h 332"/>
                <a:gd name="T8" fmla="*/ 16 w 147"/>
                <a:gd name="T9" fmla="*/ 332 h 332"/>
              </a:gdLst>
              <a:ahLst/>
              <a:cxnLst>
                <a:cxn ang="0">
                  <a:pos x="T0" y="T1"/>
                </a:cxn>
                <a:cxn ang="0">
                  <a:pos x="T2" y="T3"/>
                </a:cxn>
                <a:cxn ang="0">
                  <a:pos x="T4" y="T5"/>
                </a:cxn>
                <a:cxn ang="0">
                  <a:pos x="T6" y="T7"/>
                </a:cxn>
                <a:cxn ang="0">
                  <a:pos x="T8" y="T9"/>
                </a:cxn>
              </a:cxnLst>
              <a:rect l="0" t="0" r="r" b="b"/>
              <a:pathLst>
                <a:path w="147" h="332">
                  <a:moveTo>
                    <a:pt x="16" y="332"/>
                  </a:moveTo>
                  <a:lnTo>
                    <a:pt x="0" y="326"/>
                  </a:lnTo>
                  <a:lnTo>
                    <a:pt x="132" y="0"/>
                  </a:lnTo>
                  <a:lnTo>
                    <a:pt x="147" y="5"/>
                  </a:lnTo>
                  <a:lnTo>
                    <a:pt x="16" y="332"/>
                  </a:lnTo>
                  <a:close/>
                </a:path>
              </a:pathLst>
            </a:custGeom>
            <a:solidFill>
              <a:schemeClr val="bg1">
                <a:lumMod val="6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solidFill>
              </a:endParaRPr>
            </a:p>
          </p:txBody>
        </p:sp>
        <p:sp>
          <p:nvSpPr>
            <p:cNvPr id="67" name="Freeform 328"/>
            <p:cNvSpPr/>
            <p:nvPr/>
          </p:nvSpPr>
          <p:spPr bwMode="auto">
            <a:xfrm>
              <a:off x="5135653" y="3048389"/>
              <a:ext cx="417513" cy="247650"/>
            </a:xfrm>
            <a:custGeom>
              <a:avLst/>
              <a:gdLst>
                <a:gd name="T0" fmla="*/ 256 w 263"/>
                <a:gd name="T1" fmla="*/ 156 h 156"/>
                <a:gd name="T2" fmla="*/ 0 w 263"/>
                <a:gd name="T3" fmla="*/ 14 h 156"/>
                <a:gd name="T4" fmla="*/ 7 w 263"/>
                <a:gd name="T5" fmla="*/ 0 h 156"/>
                <a:gd name="T6" fmla="*/ 263 w 263"/>
                <a:gd name="T7" fmla="*/ 142 h 156"/>
                <a:gd name="T8" fmla="*/ 256 w 263"/>
                <a:gd name="T9" fmla="*/ 156 h 156"/>
              </a:gdLst>
              <a:ahLst/>
              <a:cxnLst>
                <a:cxn ang="0">
                  <a:pos x="T0" y="T1"/>
                </a:cxn>
                <a:cxn ang="0">
                  <a:pos x="T2" y="T3"/>
                </a:cxn>
                <a:cxn ang="0">
                  <a:pos x="T4" y="T5"/>
                </a:cxn>
                <a:cxn ang="0">
                  <a:pos x="T6" y="T7"/>
                </a:cxn>
                <a:cxn ang="0">
                  <a:pos x="T8" y="T9"/>
                </a:cxn>
              </a:cxnLst>
              <a:rect l="0" t="0" r="r" b="b"/>
              <a:pathLst>
                <a:path w="263" h="156">
                  <a:moveTo>
                    <a:pt x="256" y="156"/>
                  </a:moveTo>
                  <a:lnTo>
                    <a:pt x="0" y="14"/>
                  </a:lnTo>
                  <a:lnTo>
                    <a:pt x="7" y="0"/>
                  </a:lnTo>
                  <a:lnTo>
                    <a:pt x="263" y="142"/>
                  </a:lnTo>
                  <a:lnTo>
                    <a:pt x="256" y="156"/>
                  </a:lnTo>
                  <a:close/>
                </a:path>
              </a:pathLst>
            </a:custGeom>
            <a:solidFill>
              <a:srgbClr val="D0D1D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solidFill>
              </a:endParaRPr>
            </a:p>
          </p:txBody>
        </p:sp>
        <p:sp>
          <p:nvSpPr>
            <p:cNvPr id="68" name="Freeform 329"/>
            <p:cNvSpPr/>
            <p:nvPr/>
          </p:nvSpPr>
          <p:spPr bwMode="auto">
            <a:xfrm>
              <a:off x="5527765" y="3280164"/>
              <a:ext cx="100013" cy="608013"/>
            </a:xfrm>
            <a:custGeom>
              <a:avLst/>
              <a:gdLst>
                <a:gd name="T0" fmla="*/ 46 w 63"/>
                <a:gd name="T1" fmla="*/ 383 h 383"/>
                <a:gd name="T2" fmla="*/ 0 w 63"/>
                <a:gd name="T3" fmla="*/ 3 h 383"/>
                <a:gd name="T4" fmla="*/ 16 w 63"/>
                <a:gd name="T5" fmla="*/ 0 h 383"/>
                <a:gd name="T6" fmla="*/ 63 w 63"/>
                <a:gd name="T7" fmla="*/ 381 h 383"/>
                <a:gd name="T8" fmla="*/ 46 w 63"/>
                <a:gd name="T9" fmla="*/ 383 h 383"/>
              </a:gdLst>
              <a:ahLst/>
              <a:cxnLst>
                <a:cxn ang="0">
                  <a:pos x="T0" y="T1"/>
                </a:cxn>
                <a:cxn ang="0">
                  <a:pos x="T2" y="T3"/>
                </a:cxn>
                <a:cxn ang="0">
                  <a:pos x="T4" y="T5"/>
                </a:cxn>
                <a:cxn ang="0">
                  <a:pos x="T6" y="T7"/>
                </a:cxn>
                <a:cxn ang="0">
                  <a:pos x="T8" y="T9"/>
                </a:cxn>
              </a:cxnLst>
              <a:rect l="0" t="0" r="r" b="b"/>
              <a:pathLst>
                <a:path w="63" h="383">
                  <a:moveTo>
                    <a:pt x="46" y="383"/>
                  </a:moveTo>
                  <a:lnTo>
                    <a:pt x="0" y="3"/>
                  </a:lnTo>
                  <a:lnTo>
                    <a:pt x="16" y="0"/>
                  </a:lnTo>
                  <a:lnTo>
                    <a:pt x="63" y="381"/>
                  </a:lnTo>
                  <a:lnTo>
                    <a:pt x="46" y="383"/>
                  </a:lnTo>
                  <a:close/>
                </a:path>
              </a:pathLst>
            </a:custGeom>
            <a:solidFill>
              <a:schemeClr val="bg1">
                <a:lumMod val="6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solidFill>
              </a:endParaRPr>
            </a:p>
          </p:txBody>
        </p:sp>
        <p:sp>
          <p:nvSpPr>
            <p:cNvPr id="69" name="Freeform 330"/>
            <p:cNvSpPr/>
            <p:nvPr/>
          </p:nvSpPr>
          <p:spPr bwMode="auto">
            <a:xfrm>
              <a:off x="5542053" y="3272226"/>
              <a:ext cx="539750" cy="315913"/>
            </a:xfrm>
            <a:custGeom>
              <a:avLst/>
              <a:gdLst>
                <a:gd name="T0" fmla="*/ 333 w 340"/>
                <a:gd name="T1" fmla="*/ 199 h 199"/>
                <a:gd name="T2" fmla="*/ 0 w 340"/>
                <a:gd name="T3" fmla="*/ 14 h 199"/>
                <a:gd name="T4" fmla="*/ 7 w 340"/>
                <a:gd name="T5" fmla="*/ 0 h 199"/>
                <a:gd name="T6" fmla="*/ 340 w 340"/>
                <a:gd name="T7" fmla="*/ 184 h 199"/>
                <a:gd name="T8" fmla="*/ 333 w 340"/>
                <a:gd name="T9" fmla="*/ 199 h 199"/>
              </a:gdLst>
              <a:ahLst/>
              <a:cxnLst>
                <a:cxn ang="0">
                  <a:pos x="T0" y="T1"/>
                </a:cxn>
                <a:cxn ang="0">
                  <a:pos x="T2" y="T3"/>
                </a:cxn>
                <a:cxn ang="0">
                  <a:pos x="T4" y="T5"/>
                </a:cxn>
                <a:cxn ang="0">
                  <a:pos x="T6" y="T7"/>
                </a:cxn>
                <a:cxn ang="0">
                  <a:pos x="T8" y="T9"/>
                </a:cxn>
              </a:cxnLst>
              <a:rect l="0" t="0" r="r" b="b"/>
              <a:pathLst>
                <a:path w="340" h="199">
                  <a:moveTo>
                    <a:pt x="333" y="199"/>
                  </a:moveTo>
                  <a:lnTo>
                    <a:pt x="0" y="14"/>
                  </a:lnTo>
                  <a:lnTo>
                    <a:pt x="7" y="0"/>
                  </a:lnTo>
                  <a:lnTo>
                    <a:pt x="340" y="184"/>
                  </a:lnTo>
                  <a:lnTo>
                    <a:pt x="333" y="199"/>
                  </a:lnTo>
                  <a:close/>
                </a:path>
              </a:pathLst>
            </a:custGeom>
            <a:solidFill>
              <a:schemeClr val="bg1">
                <a:lumMod val="6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solidFill>
              </a:endParaRPr>
            </a:p>
          </p:txBody>
        </p:sp>
        <p:sp>
          <p:nvSpPr>
            <p:cNvPr id="70" name="Freeform 331"/>
            <p:cNvSpPr/>
            <p:nvPr/>
          </p:nvSpPr>
          <p:spPr bwMode="auto">
            <a:xfrm>
              <a:off x="5480140" y="2964251"/>
              <a:ext cx="76200" cy="322263"/>
            </a:xfrm>
            <a:custGeom>
              <a:avLst/>
              <a:gdLst>
                <a:gd name="T0" fmla="*/ 32 w 48"/>
                <a:gd name="T1" fmla="*/ 203 h 203"/>
                <a:gd name="T2" fmla="*/ 0 w 48"/>
                <a:gd name="T3" fmla="*/ 2 h 203"/>
                <a:gd name="T4" fmla="*/ 16 w 48"/>
                <a:gd name="T5" fmla="*/ 0 h 203"/>
                <a:gd name="T6" fmla="*/ 48 w 48"/>
                <a:gd name="T7" fmla="*/ 201 h 203"/>
                <a:gd name="T8" fmla="*/ 32 w 48"/>
                <a:gd name="T9" fmla="*/ 203 h 203"/>
              </a:gdLst>
              <a:ahLst/>
              <a:cxnLst>
                <a:cxn ang="0">
                  <a:pos x="T0" y="T1"/>
                </a:cxn>
                <a:cxn ang="0">
                  <a:pos x="T2" y="T3"/>
                </a:cxn>
                <a:cxn ang="0">
                  <a:pos x="T4" y="T5"/>
                </a:cxn>
                <a:cxn ang="0">
                  <a:pos x="T6" y="T7"/>
                </a:cxn>
                <a:cxn ang="0">
                  <a:pos x="T8" y="T9"/>
                </a:cxn>
              </a:cxnLst>
              <a:rect l="0" t="0" r="r" b="b"/>
              <a:pathLst>
                <a:path w="48" h="203">
                  <a:moveTo>
                    <a:pt x="32" y="203"/>
                  </a:moveTo>
                  <a:lnTo>
                    <a:pt x="0" y="2"/>
                  </a:lnTo>
                  <a:lnTo>
                    <a:pt x="16" y="0"/>
                  </a:lnTo>
                  <a:lnTo>
                    <a:pt x="48" y="201"/>
                  </a:lnTo>
                  <a:lnTo>
                    <a:pt x="32" y="203"/>
                  </a:lnTo>
                  <a:close/>
                </a:path>
              </a:pathLst>
            </a:custGeom>
            <a:solidFill>
              <a:schemeClr val="bg1">
                <a:lumMod val="6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solidFill>
              </a:endParaRPr>
            </a:p>
          </p:txBody>
        </p:sp>
        <p:sp>
          <p:nvSpPr>
            <p:cNvPr id="71" name="Freeform 332"/>
            <p:cNvSpPr/>
            <p:nvPr/>
          </p:nvSpPr>
          <p:spPr bwMode="auto">
            <a:xfrm>
              <a:off x="4934040" y="3267464"/>
              <a:ext cx="611188" cy="317500"/>
            </a:xfrm>
            <a:custGeom>
              <a:avLst/>
              <a:gdLst>
                <a:gd name="T0" fmla="*/ 7 w 385"/>
                <a:gd name="T1" fmla="*/ 200 h 200"/>
                <a:gd name="T2" fmla="*/ 0 w 385"/>
                <a:gd name="T3" fmla="*/ 184 h 200"/>
                <a:gd name="T4" fmla="*/ 378 w 385"/>
                <a:gd name="T5" fmla="*/ 0 h 200"/>
                <a:gd name="T6" fmla="*/ 385 w 385"/>
                <a:gd name="T7" fmla="*/ 15 h 200"/>
                <a:gd name="T8" fmla="*/ 7 w 385"/>
                <a:gd name="T9" fmla="*/ 200 h 200"/>
              </a:gdLst>
              <a:ahLst/>
              <a:cxnLst>
                <a:cxn ang="0">
                  <a:pos x="T0" y="T1"/>
                </a:cxn>
                <a:cxn ang="0">
                  <a:pos x="T2" y="T3"/>
                </a:cxn>
                <a:cxn ang="0">
                  <a:pos x="T4" y="T5"/>
                </a:cxn>
                <a:cxn ang="0">
                  <a:pos x="T6" y="T7"/>
                </a:cxn>
                <a:cxn ang="0">
                  <a:pos x="T8" y="T9"/>
                </a:cxn>
              </a:cxnLst>
              <a:rect l="0" t="0" r="r" b="b"/>
              <a:pathLst>
                <a:path w="385" h="200">
                  <a:moveTo>
                    <a:pt x="7" y="200"/>
                  </a:moveTo>
                  <a:lnTo>
                    <a:pt x="0" y="184"/>
                  </a:lnTo>
                  <a:lnTo>
                    <a:pt x="378" y="0"/>
                  </a:lnTo>
                  <a:lnTo>
                    <a:pt x="385" y="15"/>
                  </a:lnTo>
                  <a:lnTo>
                    <a:pt x="7" y="200"/>
                  </a:lnTo>
                  <a:close/>
                </a:path>
              </a:pathLst>
            </a:custGeom>
            <a:solidFill>
              <a:schemeClr val="bg1">
                <a:lumMod val="6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solidFill>
              </a:endParaRPr>
            </a:p>
          </p:txBody>
        </p:sp>
        <p:sp>
          <p:nvSpPr>
            <p:cNvPr id="72" name="Freeform 333"/>
            <p:cNvSpPr/>
            <p:nvPr/>
          </p:nvSpPr>
          <p:spPr bwMode="auto">
            <a:xfrm>
              <a:off x="4938803" y="3564326"/>
              <a:ext cx="677863" cy="317500"/>
            </a:xfrm>
            <a:custGeom>
              <a:avLst/>
              <a:gdLst>
                <a:gd name="T0" fmla="*/ 420 w 427"/>
                <a:gd name="T1" fmla="*/ 200 h 200"/>
                <a:gd name="T2" fmla="*/ 0 w 427"/>
                <a:gd name="T3" fmla="*/ 14 h 200"/>
                <a:gd name="T4" fmla="*/ 7 w 427"/>
                <a:gd name="T5" fmla="*/ 0 h 200"/>
                <a:gd name="T6" fmla="*/ 427 w 427"/>
                <a:gd name="T7" fmla="*/ 186 h 200"/>
                <a:gd name="T8" fmla="*/ 420 w 427"/>
                <a:gd name="T9" fmla="*/ 200 h 200"/>
              </a:gdLst>
              <a:ahLst/>
              <a:cxnLst>
                <a:cxn ang="0">
                  <a:pos x="T0" y="T1"/>
                </a:cxn>
                <a:cxn ang="0">
                  <a:pos x="T2" y="T3"/>
                </a:cxn>
                <a:cxn ang="0">
                  <a:pos x="T4" y="T5"/>
                </a:cxn>
                <a:cxn ang="0">
                  <a:pos x="T6" y="T7"/>
                </a:cxn>
                <a:cxn ang="0">
                  <a:pos x="T8" y="T9"/>
                </a:cxn>
              </a:cxnLst>
              <a:rect l="0" t="0" r="r" b="b"/>
              <a:pathLst>
                <a:path w="427" h="200">
                  <a:moveTo>
                    <a:pt x="420" y="200"/>
                  </a:moveTo>
                  <a:lnTo>
                    <a:pt x="0" y="14"/>
                  </a:lnTo>
                  <a:lnTo>
                    <a:pt x="7" y="0"/>
                  </a:lnTo>
                  <a:lnTo>
                    <a:pt x="427" y="186"/>
                  </a:lnTo>
                  <a:lnTo>
                    <a:pt x="420" y="200"/>
                  </a:lnTo>
                  <a:close/>
                </a:path>
              </a:pathLst>
            </a:custGeom>
            <a:solidFill>
              <a:schemeClr val="bg1">
                <a:lumMod val="6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solidFill>
              </a:endParaRPr>
            </a:p>
          </p:txBody>
        </p:sp>
        <p:sp>
          <p:nvSpPr>
            <p:cNvPr id="73" name="Freeform 334"/>
            <p:cNvSpPr/>
            <p:nvPr/>
          </p:nvSpPr>
          <p:spPr bwMode="auto">
            <a:xfrm>
              <a:off x="5623015" y="3777051"/>
              <a:ext cx="1447801" cy="119063"/>
            </a:xfrm>
            <a:custGeom>
              <a:avLst/>
              <a:gdLst>
                <a:gd name="T0" fmla="*/ 2 w 912"/>
                <a:gd name="T1" fmla="*/ 75 h 75"/>
                <a:gd name="T2" fmla="*/ 0 w 912"/>
                <a:gd name="T3" fmla="*/ 59 h 75"/>
                <a:gd name="T4" fmla="*/ 911 w 912"/>
                <a:gd name="T5" fmla="*/ 0 h 75"/>
                <a:gd name="T6" fmla="*/ 912 w 912"/>
                <a:gd name="T7" fmla="*/ 15 h 75"/>
                <a:gd name="T8" fmla="*/ 2 w 912"/>
                <a:gd name="T9" fmla="*/ 75 h 75"/>
              </a:gdLst>
              <a:ahLst/>
              <a:cxnLst>
                <a:cxn ang="0">
                  <a:pos x="T0" y="T1"/>
                </a:cxn>
                <a:cxn ang="0">
                  <a:pos x="T2" y="T3"/>
                </a:cxn>
                <a:cxn ang="0">
                  <a:pos x="T4" y="T5"/>
                </a:cxn>
                <a:cxn ang="0">
                  <a:pos x="T6" y="T7"/>
                </a:cxn>
                <a:cxn ang="0">
                  <a:pos x="T8" y="T9"/>
                </a:cxn>
              </a:cxnLst>
              <a:rect l="0" t="0" r="r" b="b"/>
              <a:pathLst>
                <a:path w="912" h="75">
                  <a:moveTo>
                    <a:pt x="2" y="75"/>
                  </a:moveTo>
                  <a:lnTo>
                    <a:pt x="0" y="59"/>
                  </a:lnTo>
                  <a:lnTo>
                    <a:pt x="911" y="0"/>
                  </a:lnTo>
                  <a:lnTo>
                    <a:pt x="912" y="15"/>
                  </a:lnTo>
                  <a:lnTo>
                    <a:pt x="2" y="75"/>
                  </a:lnTo>
                  <a:close/>
                </a:path>
              </a:pathLst>
            </a:custGeom>
            <a:solidFill>
              <a:schemeClr val="bg1">
                <a:lumMod val="6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solidFill>
              </a:endParaRPr>
            </a:p>
          </p:txBody>
        </p:sp>
        <p:sp>
          <p:nvSpPr>
            <p:cNvPr id="74" name="Freeform 335"/>
            <p:cNvSpPr/>
            <p:nvPr/>
          </p:nvSpPr>
          <p:spPr bwMode="auto">
            <a:xfrm>
              <a:off x="6767603" y="3180151"/>
              <a:ext cx="596900" cy="287338"/>
            </a:xfrm>
            <a:custGeom>
              <a:avLst/>
              <a:gdLst>
                <a:gd name="T0" fmla="*/ 7 w 376"/>
                <a:gd name="T1" fmla="*/ 181 h 181"/>
                <a:gd name="T2" fmla="*/ 0 w 376"/>
                <a:gd name="T3" fmla="*/ 165 h 181"/>
                <a:gd name="T4" fmla="*/ 370 w 376"/>
                <a:gd name="T5" fmla="*/ 0 h 181"/>
                <a:gd name="T6" fmla="*/ 376 w 376"/>
                <a:gd name="T7" fmla="*/ 16 h 181"/>
                <a:gd name="T8" fmla="*/ 7 w 376"/>
                <a:gd name="T9" fmla="*/ 181 h 181"/>
              </a:gdLst>
              <a:ahLst/>
              <a:cxnLst>
                <a:cxn ang="0">
                  <a:pos x="T0" y="T1"/>
                </a:cxn>
                <a:cxn ang="0">
                  <a:pos x="T2" y="T3"/>
                </a:cxn>
                <a:cxn ang="0">
                  <a:pos x="T4" y="T5"/>
                </a:cxn>
                <a:cxn ang="0">
                  <a:pos x="T6" y="T7"/>
                </a:cxn>
                <a:cxn ang="0">
                  <a:pos x="T8" y="T9"/>
                </a:cxn>
              </a:cxnLst>
              <a:rect l="0" t="0" r="r" b="b"/>
              <a:pathLst>
                <a:path w="376" h="181">
                  <a:moveTo>
                    <a:pt x="7" y="181"/>
                  </a:moveTo>
                  <a:lnTo>
                    <a:pt x="0" y="165"/>
                  </a:lnTo>
                  <a:lnTo>
                    <a:pt x="370" y="0"/>
                  </a:lnTo>
                  <a:lnTo>
                    <a:pt x="376" y="16"/>
                  </a:lnTo>
                  <a:lnTo>
                    <a:pt x="7" y="181"/>
                  </a:lnTo>
                  <a:close/>
                </a:path>
              </a:pathLst>
            </a:custGeom>
            <a:solidFill>
              <a:schemeClr val="bg1">
                <a:lumMod val="6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solidFill>
              </a:endParaRPr>
            </a:p>
          </p:txBody>
        </p:sp>
        <p:sp>
          <p:nvSpPr>
            <p:cNvPr id="75" name="Freeform 336"/>
            <p:cNvSpPr/>
            <p:nvPr/>
          </p:nvSpPr>
          <p:spPr bwMode="auto">
            <a:xfrm>
              <a:off x="6410416" y="3442089"/>
              <a:ext cx="366713" cy="122238"/>
            </a:xfrm>
            <a:custGeom>
              <a:avLst/>
              <a:gdLst>
                <a:gd name="T0" fmla="*/ 4 w 231"/>
                <a:gd name="T1" fmla="*/ 77 h 77"/>
                <a:gd name="T2" fmla="*/ 0 w 231"/>
                <a:gd name="T3" fmla="*/ 62 h 77"/>
                <a:gd name="T4" fmla="*/ 226 w 231"/>
                <a:gd name="T5" fmla="*/ 0 h 77"/>
                <a:gd name="T6" fmla="*/ 231 w 231"/>
                <a:gd name="T7" fmla="*/ 16 h 77"/>
                <a:gd name="T8" fmla="*/ 4 w 231"/>
                <a:gd name="T9" fmla="*/ 77 h 77"/>
              </a:gdLst>
              <a:ahLst/>
              <a:cxnLst>
                <a:cxn ang="0">
                  <a:pos x="T0" y="T1"/>
                </a:cxn>
                <a:cxn ang="0">
                  <a:pos x="T2" y="T3"/>
                </a:cxn>
                <a:cxn ang="0">
                  <a:pos x="T4" y="T5"/>
                </a:cxn>
                <a:cxn ang="0">
                  <a:pos x="T6" y="T7"/>
                </a:cxn>
                <a:cxn ang="0">
                  <a:pos x="T8" y="T9"/>
                </a:cxn>
              </a:cxnLst>
              <a:rect l="0" t="0" r="r" b="b"/>
              <a:pathLst>
                <a:path w="231" h="77">
                  <a:moveTo>
                    <a:pt x="4" y="77"/>
                  </a:moveTo>
                  <a:lnTo>
                    <a:pt x="0" y="62"/>
                  </a:lnTo>
                  <a:lnTo>
                    <a:pt x="226" y="0"/>
                  </a:lnTo>
                  <a:lnTo>
                    <a:pt x="231" y="16"/>
                  </a:lnTo>
                  <a:lnTo>
                    <a:pt x="4" y="77"/>
                  </a:lnTo>
                  <a:close/>
                </a:path>
              </a:pathLst>
            </a:custGeom>
            <a:solidFill>
              <a:schemeClr val="bg1">
                <a:lumMod val="6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solidFill>
              </a:endParaRPr>
            </a:p>
          </p:txBody>
        </p:sp>
        <p:sp>
          <p:nvSpPr>
            <p:cNvPr id="76" name="Freeform 337"/>
            <p:cNvSpPr/>
            <p:nvPr/>
          </p:nvSpPr>
          <p:spPr bwMode="auto">
            <a:xfrm>
              <a:off x="7312116" y="2422914"/>
              <a:ext cx="60325" cy="771525"/>
            </a:xfrm>
            <a:custGeom>
              <a:avLst/>
              <a:gdLst>
                <a:gd name="T0" fmla="*/ 21 w 38"/>
                <a:gd name="T1" fmla="*/ 486 h 486"/>
                <a:gd name="T2" fmla="*/ 0 w 38"/>
                <a:gd name="T3" fmla="*/ 1 h 486"/>
                <a:gd name="T4" fmla="*/ 16 w 38"/>
                <a:gd name="T5" fmla="*/ 0 h 486"/>
                <a:gd name="T6" fmla="*/ 38 w 38"/>
                <a:gd name="T7" fmla="*/ 484 h 486"/>
                <a:gd name="T8" fmla="*/ 21 w 38"/>
                <a:gd name="T9" fmla="*/ 486 h 486"/>
              </a:gdLst>
              <a:ahLst/>
              <a:cxnLst>
                <a:cxn ang="0">
                  <a:pos x="T0" y="T1"/>
                </a:cxn>
                <a:cxn ang="0">
                  <a:pos x="T2" y="T3"/>
                </a:cxn>
                <a:cxn ang="0">
                  <a:pos x="T4" y="T5"/>
                </a:cxn>
                <a:cxn ang="0">
                  <a:pos x="T6" y="T7"/>
                </a:cxn>
                <a:cxn ang="0">
                  <a:pos x="T8" y="T9"/>
                </a:cxn>
              </a:cxnLst>
              <a:rect l="0" t="0" r="r" b="b"/>
              <a:pathLst>
                <a:path w="38" h="486">
                  <a:moveTo>
                    <a:pt x="21" y="486"/>
                  </a:moveTo>
                  <a:lnTo>
                    <a:pt x="0" y="1"/>
                  </a:lnTo>
                  <a:lnTo>
                    <a:pt x="16" y="0"/>
                  </a:lnTo>
                  <a:lnTo>
                    <a:pt x="38" y="484"/>
                  </a:lnTo>
                  <a:lnTo>
                    <a:pt x="21" y="486"/>
                  </a:lnTo>
                  <a:close/>
                </a:path>
              </a:pathLst>
            </a:custGeom>
            <a:solidFill>
              <a:schemeClr val="bg1">
                <a:lumMod val="6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solidFill>
              </a:endParaRPr>
            </a:p>
          </p:txBody>
        </p:sp>
        <p:sp>
          <p:nvSpPr>
            <p:cNvPr id="77" name="Freeform 338"/>
            <p:cNvSpPr/>
            <p:nvPr/>
          </p:nvSpPr>
          <p:spPr bwMode="auto">
            <a:xfrm>
              <a:off x="6897778" y="1940314"/>
              <a:ext cx="436563" cy="495300"/>
            </a:xfrm>
            <a:custGeom>
              <a:avLst/>
              <a:gdLst>
                <a:gd name="T0" fmla="*/ 263 w 275"/>
                <a:gd name="T1" fmla="*/ 312 h 312"/>
                <a:gd name="T2" fmla="*/ 0 w 275"/>
                <a:gd name="T3" fmla="*/ 11 h 312"/>
                <a:gd name="T4" fmla="*/ 13 w 275"/>
                <a:gd name="T5" fmla="*/ 0 h 312"/>
                <a:gd name="T6" fmla="*/ 275 w 275"/>
                <a:gd name="T7" fmla="*/ 301 h 312"/>
                <a:gd name="T8" fmla="*/ 263 w 275"/>
                <a:gd name="T9" fmla="*/ 312 h 312"/>
              </a:gdLst>
              <a:ahLst/>
              <a:cxnLst>
                <a:cxn ang="0">
                  <a:pos x="T0" y="T1"/>
                </a:cxn>
                <a:cxn ang="0">
                  <a:pos x="T2" y="T3"/>
                </a:cxn>
                <a:cxn ang="0">
                  <a:pos x="T4" y="T5"/>
                </a:cxn>
                <a:cxn ang="0">
                  <a:pos x="T6" y="T7"/>
                </a:cxn>
                <a:cxn ang="0">
                  <a:pos x="T8" y="T9"/>
                </a:cxn>
              </a:cxnLst>
              <a:rect l="0" t="0" r="r" b="b"/>
              <a:pathLst>
                <a:path w="275" h="312">
                  <a:moveTo>
                    <a:pt x="263" y="312"/>
                  </a:moveTo>
                  <a:lnTo>
                    <a:pt x="0" y="11"/>
                  </a:lnTo>
                  <a:lnTo>
                    <a:pt x="13" y="0"/>
                  </a:lnTo>
                  <a:lnTo>
                    <a:pt x="275" y="301"/>
                  </a:lnTo>
                  <a:lnTo>
                    <a:pt x="263" y="312"/>
                  </a:lnTo>
                  <a:close/>
                </a:path>
              </a:pathLst>
            </a:custGeom>
            <a:solidFill>
              <a:schemeClr val="bg1">
                <a:lumMod val="6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solidFill>
              </a:endParaRPr>
            </a:p>
          </p:txBody>
        </p:sp>
        <p:sp>
          <p:nvSpPr>
            <p:cNvPr id="78" name="Freeform 339"/>
            <p:cNvSpPr/>
            <p:nvPr/>
          </p:nvSpPr>
          <p:spPr bwMode="auto">
            <a:xfrm>
              <a:off x="6980328" y="2421326"/>
              <a:ext cx="347663" cy="271463"/>
            </a:xfrm>
            <a:custGeom>
              <a:avLst/>
              <a:gdLst>
                <a:gd name="T0" fmla="*/ 11 w 219"/>
                <a:gd name="T1" fmla="*/ 171 h 171"/>
                <a:gd name="T2" fmla="*/ 0 w 219"/>
                <a:gd name="T3" fmla="*/ 157 h 171"/>
                <a:gd name="T4" fmla="*/ 209 w 219"/>
                <a:gd name="T5" fmla="*/ 0 h 171"/>
                <a:gd name="T6" fmla="*/ 219 w 219"/>
                <a:gd name="T7" fmla="*/ 12 h 171"/>
                <a:gd name="T8" fmla="*/ 11 w 219"/>
                <a:gd name="T9" fmla="*/ 171 h 171"/>
              </a:gdLst>
              <a:ahLst/>
              <a:cxnLst>
                <a:cxn ang="0">
                  <a:pos x="T0" y="T1"/>
                </a:cxn>
                <a:cxn ang="0">
                  <a:pos x="T2" y="T3"/>
                </a:cxn>
                <a:cxn ang="0">
                  <a:pos x="T4" y="T5"/>
                </a:cxn>
                <a:cxn ang="0">
                  <a:pos x="T6" y="T7"/>
                </a:cxn>
                <a:cxn ang="0">
                  <a:pos x="T8" y="T9"/>
                </a:cxn>
              </a:cxnLst>
              <a:rect l="0" t="0" r="r" b="b"/>
              <a:pathLst>
                <a:path w="219" h="171">
                  <a:moveTo>
                    <a:pt x="11" y="171"/>
                  </a:moveTo>
                  <a:lnTo>
                    <a:pt x="0" y="157"/>
                  </a:lnTo>
                  <a:lnTo>
                    <a:pt x="209" y="0"/>
                  </a:lnTo>
                  <a:lnTo>
                    <a:pt x="219" y="12"/>
                  </a:lnTo>
                  <a:lnTo>
                    <a:pt x="11" y="171"/>
                  </a:lnTo>
                  <a:close/>
                </a:path>
              </a:pathLst>
            </a:custGeom>
            <a:solidFill>
              <a:schemeClr val="bg1">
                <a:lumMod val="6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solidFill>
              </a:endParaRPr>
            </a:p>
          </p:txBody>
        </p:sp>
        <p:sp>
          <p:nvSpPr>
            <p:cNvPr id="79" name="Freeform 340"/>
            <p:cNvSpPr/>
            <p:nvPr/>
          </p:nvSpPr>
          <p:spPr bwMode="auto">
            <a:xfrm>
              <a:off x="6629491" y="2673739"/>
              <a:ext cx="371475" cy="320675"/>
            </a:xfrm>
            <a:custGeom>
              <a:avLst/>
              <a:gdLst>
                <a:gd name="T0" fmla="*/ 10 w 234"/>
                <a:gd name="T1" fmla="*/ 202 h 202"/>
                <a:gd name="T2" fmla="*/ 0 w 234"/>
                <a:gd name="T3" fmla="*/ 190 h 202"/>
                <a:gd name="T4" fmla="*/ 224 w 234"/>
                <a:gd name="T5" fmla="*/ 0 h 202"/>
                <a:gd name="T6" fmla="*/ 234 w 234"/>
                <a:gd name="T7" fmla="*/ 12 h 202"/>
                <a:gd name="T8" fmla="*/ 10 w 234"/>
                <a:gd name="T9" fmla="*/ 202 h 202"/>
              </a:gdLst>
              <a:ahLst/>
              <a:cxnLst>
                <a:cxn ang="0">
                  <a:pos x="T0" y="T1"/>
                </a:cxn>
                <a:cxn ang="0">
                  <a:pos x="T2" y="T3"/>
                </a:cxn>
                <a:cxn ang="0">
                  <a:pos x="T4" y="T5"/>
                </a:cxn>
                <a:cxn ang="0">
                  <a:pos x="T6" y="T7"/>
                </a:cxn>
                <a:cxn ang="0">
                  <a:pos x="T8" y="T9"/>
                </a:cxn>
              </a:cxnLst>
              <a:rect l="0" t="0" r="r" b="b"/>
              <a:pathLst>
                <a:path w="234" h="202">
                  <a:moveTo>
                    <a:pt x="10" y="202"/>
                  </a:moveTo>
                  <a:lnTo>
                    <a:pt x="0" y="190"/>
                  </a:lnTo>
                  <a:lnTo>
                    <a:pt x="224" y="0"/>
                  </a:lnTo>
                  <a:lnTo>
                    <a:pt x="234" y="12"/>
                  </a:lnTo>
                  <a:lnTo>
                    <a:pt x="10" y="202"/>
                  </a:lnTo>
                  <a:close/>
                </a:path>
              </a:pathLst>
            </a:custGeom>
            <a:solidFill>
              <a:schemeClr val="bg1">
                <a:lumMod val="6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solidFill>
              </a:endParaRPr>
            </a:p>
          </p:txBody>
        </p:sp>
        <p:sp>
          <p:nvSpPr>
            <p:cNvPr id="80" name="Freeform 341"/>
            <p:cNvSpPr/>
            <p:nvPr/>
          </p:nvSpPr>
          <p:spPr bwMode="auto">
            <a:xfrm>
              <a:off x="6051640" y="2891226"/>
              <a:ext cx="592138" cy="103188"/>
            </a:xfrm>
            <a:custGeom>
              <a:avLst/>
              <a:gdLst>
                <a:gd name="T0" fmla="*/ 370 w 373"/>
                <a:gd name="T1" fmla="*/ 65 h 65"/>
                <a:gd name="T2" fmla="*/ 0 w 373"/>
                <a:gd name="T3" fmla="*/ 16 h 65"/>
                <a:gd name="T4" fmla="*/ 3 w 373"/>
                <a:gd name="T5" fmla="*/ 0 h 65"/>
                <a:gd name="T6" fmla="*/ 373 w 373"/>
                <a:gd name="T7" fmla="*/ 48 h 65"/>
                <a:gd name="T8" fmla="*/ 370 w 373"/>
                <a:gd name="T9" fmla="*/ 65 h 65"/>
              </a:gdLst>
              <a:ahLst/>
              <a:cxnLst>
                <a:cxn ang="0">
                  <a:pos x="T0" y="T1"/>
                </a:cxn>
                <a:cxn ang="0">
                  <a:pos x="T2" y="T3"/>
                </a:cxn>
                <a:cxn ang="0">
                  <a:pos x="T4" y="T5"/>
                </a:cxn>
                <a:cxn ang="0">
                  <a:pos x="T6" y="T7"/>
                </a:cxn>
                <a:cxn ang="0">
                  <a:pos x="T8" y="T9"/>
                </a:cxn>
              </a:cxnLst>
              <a:rect l="0" t="0" r="r" b="b"/>
              <a:pathLst>
                <a:path w="373" h="65">
                  <a:moveTo>
                    <a:pt x="370" y="65"/>
                  </a:moveTo>
                  <a:lnTo>
                    <a:pt x="0" y="16"/>
                  </a:lnTo>
                  <a:lnTo>
                    <a:pt x="3" y="0"/>
                  </a:lnTo>
                  <a:lnTo>
                    <a:pt x="373" y="48"/>
                  </a:lnTo>
                  <a:lnTo>
                    <a:pt x="370" y="65"/>
                  </a:lnTo>
                  <a:close/>
                </a:path>
              </a:pathLst>
            </a:custGeom>
            <a:solidFill>
              <a:schemeClr val="bg1">
                <a:lumMod val="6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solidFill>
              </a:endParaRPr>
            </a:p>
          </p:txBody>
        </p:sp>
        <p:sp>
          <p:nvSpPr>
            <p:cNvPr id="81" name="Freeform 342"/>
            <p:cNvSpPr/>
            <p:nvPr/>
          </p:nvSpPr>
          <p:spPr bwMode="auto">
            <a:xfrm>
              <a:off x="5491253" y="2897576"/>
              <a:ext cx="560388" cy="79375"/>
            </a:xfrm>
            <a:custGeom>
              <a:avLst/>
              <a:gdLst>
                <a:gd name="T0" fmla="*/ 2 w 353"/>
                <a:gd name="T1" fmla="*/ 50 h 50"/>
                <a:gd name="T2" fmla="*/ 0 w 353"/>
                <a:gd name="T3" fmla="*/ 35 h 50"/>
                <a:gd name="T4" fmla="*/ 351 w 353"/>
                <a:gd name="T5" fmla="*/ 0 h 50"/>
                <a:gd name="T6" fmla="*/ 353 w 353"/>
                <a:gd name="T7" fmla="*/ 17 h 50"/>
                <a:gd name="T8" fmla="*/ 2 w 353"/>
                <a:gd name="T9" fmla="*/ 50 h 50"/>
              </a:gdLst>
              <a:ahLst/>
              <a:cxnLst>
                <a:cxn ang="0">
                  <a:pos x="T0" y="T1"/>
                </a:cxn>
                <a:cxn ang="0">
                  <a:pos x="T2" y="T3"/>
                </a:cxn>
                <a:cxn ang="0">
                  <a:pos x="T4" y="T5"/>
                </a:cxn>
                <a:cxn ang="0">
                  <a:pos x="T6" y="T7"/>
                </a:cxn>
                <a:cxn ang="0">
                  <a:pos x="T8" y="T9"/>
                </a:cxn>
              </a:cxnLst>
              <a:rect l="0" t="0" r="r" b="b"/>
              <a:pathLst>
                <a:path w="353" h="50">
                  <a:moveTo>
                    <a:pt x="2" y="50"/>
                  </a:moveTo>
                  <a:lnTo>
                    <a:pt x="0" y="35"/>
                  </a:lnTo>
                  <a:lnTo>
                    <a:pt x="351" y="0"/>
                  </a:lnTo>
                  <a:lnTo>
                    <a:pt x="353" y="17"/>
                  </a:lnTo>
                  <a:lnTo>
                    <a:pt x="2" y="50"/>
                  </a:lnTo>
                  <a:close/>
                </a:path>
              </a:pathLst>
            </a:custGeom>
            <a:solidFill>
              <a:schemeClr val="bg1">
                <a:lumMod val="6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solidFill>
              </a:endParaRPr>
            </a:p>
          </p:txBody>
        </p:sp>
        <p:sp>
          <p:nvSpPr>
            <p:cNvPr id="82" name="Freeform 343"/>
            <p:cNvSpPr/>
            <p:nvPr/>
          </p:nvSpPr>
          <p:spPr bwMode="auto">
            <a:xfrm>
              <a:off x="4765765" y="2737239"/>
              <a:ext cx="731838" cy="246063"/>
            </a:xfrm>
            <a:custGeom>
              <a:avLst/>
              <a:gdLst>
                <a:gd name="T0" fmla="*/ 455 w 461"/>
                <a:gd name="T1" fmla="*/ 155 h 155"/>
                <a:gd name="T2" fmla="*/ 0 w 461"/>
                <a:gd name="T3" fmla="*/ 16 h 155"/>
                <a:gd name="T4" fmla="*/ 5 w 461"/>
                <a:gd name="T5" fmla="*/ 0 h 155"/>
                <a:gd name="T6" fmla="*/ 461 w 461"/>
                <a:gd name="T7" fmla="*/ 140 h 155"/>
                <a:gd name="T8" fmla="*/ 455 w 461"/>
                <a:gd name="T9" fmla="*/ 155 h 155"/>
              </a:gdLst>
              <a:ahLst/>
              <a:cxnLst>
                <a:cxn ang="0">
                  <a:pos x="T0" y="T1"/>
                </a:cxn>
                <a:cxn ang="0">
                  <a:pos x="T2" y="T3"/>
                </a:cxn>
                <a:cxn ang="0">
                  <a:pos x="T4" y="T5"/>
                </a:cxn>
                <a:cxn ang="0">
                  <a:pos x="T6" y="T7"/>
                </a:cxn>
                <a:cxn ang="0">
                  <a:pos x="T8" y="T9"/>
                </a:cxn>
              </a:cxnLst>
              <a:rect l="0" t="0" r="r" b="b"/>
              <a:pathLst>
                <a:path w="461" h="155">
                  <a:moveTo>
                    <a:pt x="455" y="155"/>
                  </a:moveTo>
                  <a:lnTo>
                    <a:pt x="0" y="16"/>
                  </a:lnTo>
                  <a:lnTo>
                    <a:pt x="5" y="0"/>
                  </a:lnTo>
                  <a:lnTo>
                    <a:pt x="461" y="140"/>
                  </a:lnTo>
                  <a:lnTo>
                    <a:pt x="455" y="155"/>
                  </a:lnTo>
                  <a:close/>
                </a:path>
              </a:pathLst>
            </a:custGeom>
            <a:solidFill>
              <a:schemeClr val="bg1">
                <a:lumMod val="6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solidFill>
              </a:endParaRPr>
            </a:p>
          </p:txBody>
        </p:sp>
        <p:sp>
          <p:nvSpPr>
            <p:cNvPr id="83" name="Freeform 344"/>
            <p:cNvSpPr/>
            <p:nvPr/>
          </p:nvSpPr>
          <p:spPr bwMode="auto">
            <a:xfrm>
              <a:off x="5142003" y="2964251"/>
              <a:ext cx="346075" cy="112713"/>
            </a:xfrm>
            <a:custGeom>
              <a:avLst/>
              <a:gdLst>
                <a:gd name="T0" fmla="*/ 5 w 218"/>
                <a:gd name="T1" fmla="*/ 71 h 71"/>
                <a:gd name="T2" fmla="*/ 0 w 218"/>
                <a:gd name="T3" fmla="*/ 54 h 71"/>
                <a:gd name="T4" fmla="*/ 215 w 218"/>
                <a:gd name="T5" fmla="*/ 0 h 71"/>
                <a:gd name="T6" fmla="*/ 218 w 218"/>
                <a:gd name="T7" fmla="*/ 15 h 71"/>
                <a:gd name="T8" fmla="*/ 5 w 218"/>
                <a:gd name="T9" fmla="*/ 71 h 71"/>
              </a:gdLst>
              <a:ahLst/>
              <a:cxnLst>
                <a:cxn ang="0">
                  <a:pos x="T0" y="T1"/>
                </a:cxn>
                <a:cxn ang="0">
                  <a:pos x="T2" y="T3"/>
                </a:cxn>
                <a:cxn ang="0">
                  <a:pos x="T4" y="T5"/>
                </a:cxn>
                <a:cxn ang="0">
                  <a:pos x="T6" y="T7"/>
                </a:cxn>
                <a:cxn ang="0">
                  <a:pos x="T8" y="T9"/>
                </a:cxn>
              </a:cxnLst>
              <a:rect l="0" t="0" r="r" b="b"/>
              <a:pathLst>
                <a:path w="218" h="71">
                  <a:moveTo>
                    <a:pt x="5" y="71"/>
                  </a:moveTo>
                  <a:lnTo>
                    <a:pt x="0" y="54"/>
                  </a:lnTo>
                  <a:lnTo>
                    <a:pt x="215" y="0"/>
                  </a:lnTo>
                  <a:lnTo>
                    <a:pt x="218" y="15"/>
                  </a:lnTo>
                  <a:lnTo>
                    <a:pt x="5" y="71"/>
                  </a:lnTo>
                  <a:close/>
                </a:path>
              </a:pathLst>
            </a:custGeom>
            <a:solidFill>
              <a:schemeClr val="bg1">
                <a:lumMod val="6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solidFill>
              </a:endParaRPr>
            </a:p>
          </p:txBody>
        </p:sp>
        <p:sp>
          <p:nvSpPr>
            <p:cNvPr id="84" name="Freeform 345"/>
            <p:cNvSpPr/>
            <p:nvPr/>
          </p:nvSpPr>
          <p:spPr bwMode="auto">
            <a:xfrm>
              <a:off x="5537290" y="2970601"/>
              <a:ext cx="1100138" cy="309563"/>
            </a:xfrm>
            <a:custGeom>
              <a:avLst/>
              <a:gdLst>
                <a:gd name="T0" fmla="*/ 0 w 496"/>
                <a:gd name="T1" fmla="*/ 140 h 140"/>
                <a:gd name="T2" fmla="*/ 0 w 496"/>
                <a:gd name="T3" fmla="*/ 140 h 140"/>
                <a:gd name="T4" fmla="*/ 1 w 496"/>
                <a:gd name="T5" fmla="*/ 135 h 140"/>
                <a:gd name="T6" fmla="*/ 1 w 496"/>
                <a:gd name="T7" fmla="*/ 129 h 140"/>
                <a:gd name="T8" fmla="*/ 493 w 496"/>
                <a:gd name="T9" fmla="*/ 0 h 140"/>
                <a:gd name="T10" fmla="*/ 496 w 496"/>
                <a:gd name="T11" fmla="*/ 11 h 140"/>
                <a:gd name="T12" fmla="*/ 0 w 496"/>
                <a:gd name="T13" fmla="*/ 140 h 140"/>
              </a:gdLst>
              <a:ahLst/>
              <a:cxnLst>
                <a:cxn ang="0">
                  <a:pos x="T0" y="T1"/>
                </a:cxn>
                <a:cxn ang="0">
                  <a:pos x="T2" y="T3"/>
                </a:cxn>
                <a:cxn ang="0">
                  <a:pos x="T4" y="T5"/>
                </a:cxn>
                <a:cxn ang="0">
                  <a:pos x="T6" y="T7"/>
                </a:cxn>
                <a:cxn ang="0">
                  <a:pos x="T8" y="T9"/>
                </a:cxn>
                <a:cxn ang="0">
                  <a:pos x="T10" y="T11"/>
                </a:cxn>
                <a:cxn ang="0">
                  <a:pos x="T12" y="T13"/>
                </a:cxn>
              </a:cxnLst>
              <a:rect l="0" t="0" r="r" b="b"/>
              <a:pathLst>
                <a:path w="496" h="140">
                  <a:moveTo>
                    <a:pt x="0" y="140"/>
                  </a:moveTo>
                  <a:cubicBezTo>
                    <a:pt x="0" y="140"/>
                    <a:pt x="0" y="140"/>
                    <a:pt x="0" y="140"/>
                  </a:cubicBezTo>
                  <a:cubicBezTo>
                    <a:pt x="1" y="135"/>
                    <a:pt x="1" y="135"/>
                    <a:pt x="1" y="135"/>
                  </a:cubicBezTo>
                  <a:cubicBezTo>
                    <a:pt x="1" y="129"/>
                    <a:pt x="1" y="129"/>
                    <a:pt x="1" y="129"/>
                  </a:cubicBezTo>
                  <a:cubicBezTo>
                    <a:pt x="15" y="127"/>
                    <a:pt x="361" y="35"/>
                    <a:pt x="493" y="0"/>
                  </a:cubicBezTo>
                  <a:cubicBezTo>
                    <a:pt x="496" y="11"/>
                    <a:pt x="496" y="11"/>
                    <a:pt x="496" y="11"/>
                  </a:cubicBezTo>
                  <a:cubicBezTo>
                    <a:pt x="44" y="132"/>
                    <a:pt x="5" y="140"/>
                    <a:pt x="0" y="140"/>
                  </a:cubicBezTo>
                  <a:close/>
                </a:path>
              </a:pathLst>
            </a:custGeom>
            <a:solidFill>
              <a:schemeClr val="bg1">
                <a:lumMod val="6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solidFill>
              </a:endParaRPr>
            </a:p>
          </p:txBody>
        </p:sp>
        <p:sp>
          <p:nvSpPr>
            <p:cNvPr id="85" name="Freeform 346"/>
            <p:cNvSpPr/>
            <p:nvPr/>
          </p:nvSpPr>
          <p:spPr bwMode="auto">
            <a:xfrm>
              <a:off x="5537290" y="2903926"/>
              <a:ext cx="522288" cy="379413"/>
            </a:xfrm>
            <a:custGeom>
              <a:avLst/>
              <a:gdLst>
                <a:gd name="T0" fmla="*/ 8 w 329"/>
                <a:gd name="T1" fmla="*/ 239 h 239"/>
                <a:gd name="T2" fmla="*/ 0 w 329"/>
                <a:gd name="T3" fmla="*/ 225 h 239"/>
                <a:gd name="T4" fmla="*/ 321 w 329"/>
                <a:gd name="T5" fmla="*/ 0 h 239"/>
                <a:gd name="T6" fmla="*/ 329 w 329"/>
                <a:gd name="T7" fmla="*/ 14 h 239"/>
                <a:gd name="T8" fmla="*/ 8 w 329"/>
                <a:gd name="T9" fmla="*/ 239 h 239"/>
              </a:gdLst>
              <a:ahLst/>
              <a:cxnLst>
                <a:cxn ang="0">
                  <a:pos x="T0" y="T1"/>
                </a:cxn>
                <a:cxn ang="0">
                  <a:pos x="T2" y="T3"/>
                </a:cxn>
                <a:cxn ang="0">
                  <a:pos x="T4" y="T5"/>
                </a:cxn>
                <a:cxn ang="0">
                  <a:pos x="T6" y="T7"/>
                </a:cxn>
                <a:cxn ang="0">
                  <a:pos x="T8" y="T9"/>
                </a:cxn>
              </a:cxnLst>
              <a:rect l="0" t="0" r="r" b="b"/>
              <a:pathLst>
                <a:path w="329" h="239">
                  <a:moveTo>
                    <a:pt x="8" y="239"/>
                  </a:moveTo>
                  <a:lnTo>
                    <a:pt x="0" y="225"/>
                  </a:lnTo>
                  <a:lnTo>
                    <a:pt x="321" y="0"/>
                  </a:lnTo>
                  <a:lnTo>
                    <a:pt x="329" y="14"/>
                  </a:lnTo>
                  <a:lnTo>
                    <a:pt x="8" y="239"/>
                  </a:lnTo>
                  <a:close/>
                </a:path>
              </a:pathLst>
            </a:custGeom>
            <a:solidFill>
              <a:schemeClr val="bg1">
                <a:lumMod val="6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solidFill>
              </a:endParaRPr>
            </a:p>
          </p:txBody>
        </p:sp>
        <p:sp>
          <p:nvSpPr>
            <p:cNvPr id="86" name="Freeform 347"/>
            <p:cNvSpPr/>
            <p:nvPr/>
          </p:nvSpPr>
          <p:spPr bwMode="auto">
            <a:xfrm>
              <a:off x="6064340" y="2673739"/>
              <a:ext cx="925513" cy="230188"/>
            </a:xfrm>
            <a:custGeom>
              <a:avLst/>
              <a:gdLst>
                <a:gd name="T0" fmla="*/ 3 w 583"/>
                <a:gd name="T1" fmla="*/ 145 h 145"/>
                <a:gd name="T2" fmla="*/ 0 w 583"/>
                <a:gd name="T3" fmla="*/ 128 h 145"/>
                <a:gd name="T4" fmla="*/ 578 w 583"/>
                <a:gd name="T5" fmla="*/ 0 h 145"/>
                <a:gd name="T6" fmla="*/ 583 w 583"/>
                <a:gd name="T7" fmla="*/ 15 h 145"/>
                <a:gd name="T8" fmla="*/ 3 w 583"/>
                <a:gd name="T9" fmla="*/ 145 h 145"/>
              </a:gdLst>
              <a:ahLst/>
              <a:cxnLst>
                <a:cxn ang="0">
                  <a:pos x="T0" y="T1"/>
                </a:cxn>
                <a:cxn ang="0">
                  <a:pos x="T2" y="T3"/>
                </a:cxn>
                <a:cxn ang="0">
                  <a:pos x="T4" y="T5"/>
                </a:cxn>
                <a:cxn ang="0">
                  <a:pos x="T6" y="T7"/>
                </a:cxn>
                <a:cxn ang="0">
                  <a:pos x="T8" y="T9"/>
                </a:cxn>
              </a:cxnLst>
              <a:rect l="0" t="0" r="r" b="b"/>
              <a:pathLst>
                <a:path w="583" h="145">
                  <a:moveTo>
                    <a:pt x="3" y="145"/>
                  </a:moveTo>
                  <a:lnTo>
                    <a:pt x="0" y="128"/>
                  </a:lnTo>
                  <a:lnTo>
                    <a:pt x="578" y="0"/>
                  </a:lnTo>
                  <a:lnTo>
                    <a:pt x="583" y="15"/>
                  </a:lnTo>
                  <a:lnTo>
                    <a:pt x="3" y="145"/>
                  </a:lnTo>
                  <a:close/>
                </a:path>
              </a:pathLst>
            </a:custGeom>
            <a:solidFill>
              <a:schemeClr val="bg1">
                <a:lumMod val="6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solidFill>
              </a:endParaRPr>
            </a:p>
          </p:txBody>
        </p:sp>
        <p:sp>
          <p:nvSpPr>
            <p:cNvPr id="87" name="Freeform 348"/>
            <p:cNvSpPr/>
            <p:nvPr/>
          </p:nvSpPr>
          <p:spPr bwMode="auto">
            <a:xfrm>
              <a:off x="6627903" y="2986476"/>
              <a:ext cx="161925" cy="465138"/>
            </a:xfrm>
            <a:custGeom>
              <a:avLst/>
              <a:gdLst>
                <a:gd name="T0" fmla="*/ 85 w 102"/>
                <a:gd name="T1" fmla="*/ 293 h 293"/>
                <a:gd name="T2" fmla="*/ 0 w 102"/>
                <a:gd name="T3" fmla="*/ 4 h 293"/>
                <a:gd name="T4" fmla="*/ 17 w 102"/>
                <a:gd name="T5" fmla="*/ 0 h 293"/>
                <a:gd name="T6" fmla="*/ 102 w 102"/>
                <a:gd name="T7" fmla="*/ 289 h 293"/>
                <a:gd name="T8" fmla="*/ 85 w 102"/>
                <a:gd name="T9" fmla="*/ 293 h 293"/>
              </a:gdLst>
              <a:ahLst/>
              <a:cxnLst>
                <a:cxn ang="0">
                  <a:pos x="T0" y="T1"/>
                </a:cxn>
                <a:cxn ang="0">
                  <a:pos x="T2" y="T3"/>
                </a:cxn>
                <a:cxn ang="0">
                  <a:pos x="T4" y="T5"/>
                </a:cxn>
                <a:cxn ang="0">
                  <a:pos x="T6" y="T7"/>
                </a:cxn>
                <a:cxn ang="0">
                  <a:pos x="T8" y="T9"/>
                </a:cxn>
              </a:cxnLst>
              <a:rect l="0" t="0" r="r" b="b"/>
              <a:pathLst>
                <a:path w="102" h="293">
                  <a:moveTo>
                    <a:pt x="85" y="293"/>
                  </a:moveTo>
                  <a:lnTo>
                    <a:pt x="0" y="4"/>
                  </a:lnTo>
                  <a:lnTo>
                    <a:pt x="17" y="0"/>
                  </a:lnTo>
                  <a:lnTo>
                    <a:pt x="102" y="289"/>
                  </a:lnTo>
                  <a:lnTo>
                    <a:pt x="85" y="293"/>
                  </a:lnTo>
                  <a:close/>
                </a:path>
              </a:pathLst>
            </a:custGeom>
            <a:solidFill>
              <a:schemeClr val="bg1">
                <a:lumMod val="6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solidFill>
              </a:endParaRPr>
            </a:p>
          </p:txBody>
        </p:sp>
        <p:sp>
          <p:nvSpPr>
            <p:cNvPr id="88" name="Freeform 349"/>
            <p:cNvSpPr/>
            <p:nvPr/>
          </p:nvSpPr>
          <p:spPr bwMode="auto">
            <a:xfrm>
              <a:off x="6380253" y="2324489"/>
              <a:ext cx="935038" cy="123825"/>
            </a:xfrm>
            <a:custGeom>
              <a:avLst/>
              <a:gdLst>
                <a:gd name="T0" fmla="*/ 587 w 589"/>
                <a:gd name="T1" fmla="*/ 78 h 78"/>
                <a:gd name="T2" fmla="*/ 0 w 589"/>
                <a:gd name="T3" fmla="*/ 16 h 78"/>
                <a:gd name="T4" fmla="*/ 1 w 589"/>
                <a:gd name="T5" fmla="*/ 0 h 78"/>
                <a:gd name="T6" fmla="*/ 589 w 589"/>
                <a:gd name="T7" fmla="*/ 61 h 78"/>
                <a:gd name="T8" fmla="*/ 587 w 589"/>
                <a:gd name="T9" fmla="*/ 78 h 78"/>
              </a:gdLst>
              <a:ahLst/>
              <a:cxnLst>
                <a:cxn ang="0">
                  <a:pos x="T0" y="T1"/>
                </a:cxn>
                <a:cxn ang="0">
                  <a:pos x="T2" y="T3"/>
                </a:cxn>
                <a:cxn ang="0">
                  <a:pos x="T4" y="T5"/>
                </a:cxn>
                <a:cxn ang="0">
                  <a:pos x="T6" y="T7"/>
                </a:cxn>
                <a:cxn ang="0">
                  <a:pos x="T8" y="T9"/>
                </a:cxn>
              </a:cxnLst>
              <a:rect l="0" t="0" r="r" b="b"/>
              <a:pathLst>
                <a:path w="589" h="78">
                  <a:moveTo>
                    <a:pt x="587" y="78"/>
                  </a:moveTo>
                  <a:lnTo>
                    <a:pt x="0" y="16"/>
                  </a:lnTo>
                  <a:lnTo>
                    <a:pt x="1" y="0"/>
                  </a:lnTo>
                  <a:lnTo>
                    <a:pt x="589" y="61"/>
                  </a:lnTo>
                  <a:lnTo>
                    <a:pt x="587" y="78"/>
                  </a:lnTo>
                  <a:close/>
                </a:path>
              </a:pathLst>
            </a:custGeom>
            <a:solidFill>
              <a:schemeClr val="bg1">
                <a:lumMod val="6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solidFill>
              </a:endParaRPr>
            </a:p>
          </p:txBody>
        </p:sp>
        <p:sp>
          <p:nvSpPr>
            <p:cNvPr id="89" name="Freeform 350"/>
            <p:cNvSpPr/>
            <p:nvPr/>
          </p:nvSpPr>
          <p:spPr bwMode="auto">
            <a:xfrm>
              <a:off x="6377078" y="1941901"/>
              <a:ext cx="534988" cy="392113"/>
            </a:xfrm>
            <a:custGeom>
              <a:avLst/>
              <a:gdLst>
                <a:gd name="T0" fmla="*/ 10 w 337"/>
                <a:gd name="T1" fmla="*/ 247 h 247"/>
                <a:gd name="T2" fmla="*/ 0 w 337"/>
                <a:gd name="T3" fmla="*/ 233 h 247"/>
                <a:gd name="T4" fmla="*/ 327 w 337"/>
                <a:gd name="T5" fmla="*/ 0 h 247"/>
                <a:gd name="T6" fmla="*/ 337 w 337"/>
                <a:gd name="T7" fmla="*/ 13 h 247"/>
                <a:gd name="T8" fmla="*/ 10 w 337"/>
                <a:gd name="T9" fmla="*/ 247 h 247"/>
              </a:gdLst>
              <a:ahLst/>
              <a:cxnLst>
                <a:cxn ang="0">
                  <a:pos x="T0" y="T1"/>
                </a:cxn>
                <a:cxn ang="0">
                  <a:pos x="T2" y="T3"/>
                </a:cxn>
                <a:cxn ang="0">
                  <a:pos x="T4" y="T5"/>
                </a:cxn>
                <a:cxn ang="0">
                  <a:pos x="T6" y="T7"/>
                </a:cxn>
                <a:cxn ang="0">
                  <a:pos x="T8" y="T9"/>
                </a:cxn>
              </a:cxnLst>
              <a:rect l="0" t="0" r="r" b="b"/>
              <a:pathLst>
                <a:path w="337" h="247">
                  <a:moveTo>
                    <a:pt x="10" y="247"/>
                  </a:moveTo>
                  <a:lnTo>
                    <a:pt x="0" y="233"/>
                  </a:lnTo>
                  <a:lnTo>
                    <a:pt x="327" y="0"/>
                  </a:lnTo>
                  <a:lnTo>
                    <a:pt x="337" y="13"/>
                  </a:lnTo>
                  <a:lnTo>
                    <a:pt x="10" y="247"/>
                  </a:lnTo>
                  <a:close/>
                </a:path>
              </a:pathLst>
            </a:custGeom>
            <a:solidFill>
              <a:schemeClr val="bg1">
                <a:lumMod val="6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solidFill>
              </a:endParaRPr>
            </a:p>
          </p:txBody>
        </p:sp>
        <p:sp>
          <p:nvSpPr>
            <p:cNvPr id="90" name="Freeform 351"/>
            <p:cNvSpPr/>
            <p:nvPr/>
          </p:nvSpPr>
          <p:spPr bwMode="auto">
            <a:xfrm>
              <a:off x="4754653" y="2173676"/>
              <a:ext cx="257175" cy="582613"/>
            </a:xfrm>
            <a:custGeom>
              <a:avLst/>
              <a:gdLst>
                <a:gd name="T0" fmla="*/ 15 w 162"/>
                <a:gd name="T1" fmla="*/ 367 h 367"/>
                <a:gd name="T2" fmla="*/ 0 w 162"/>
                <a:gd name="T3" fmla="*/ 361 h 367"/>
                <a:gd name="T4" fmla="*/ 147 w 162"/>
                <a:gd name="T5" fmla="*/ 0 h 367"/>
                <a:gd name="T6" fmla="*/ 162 w 162"/>
                <a:gd name="T7" fmla="*/ 5 h 367"/>
                <a:gd name="T8" fmla="*/ 15 w 162"/>
                <a:gd name="T9" fmla="*/ 367 h 367"/>
              </a:gdLst>
              <a:ahLst/>
              <a:cxnLst>
                <a:cxn ang="0">
                  <a:pos x="T0" y="T1"/>
                </a:cxn>
                <a:cxn ang="0">
                  <a:pos x="T2" y="T3"/>
                </a:cxn>
                <a:cxn ang="0">
                  <a:pos x="T4" y="T5"/>
                </a:cxn>
                <a:cxn ang="0">
                  <a:pos x="T6" y="T7"/>
                </a:cxn>
                <a:cxn ang="0">
                  <a:pos x="T8" y="T9"/>
                </a:cxn>
              </a:cxnLst>
              <a:rect l="0" t="0" r="r" b="b"/>
              <a:pathLst>
                <a:path w="162" h="367">
                  <a:moveTo>
                    <a:pt x="15" y="367"/>
                  </a:moveTo>
                  <a:lnTo>
                    <a:pt x="0" y="361"/>
                  </a:lnTo>
                  <a:lnTo>
                    <a:pt x="147" y="0"/>
                  </a:lnTo>
                  <a:lnTo>
                    <a:pt x="162" y="5"/>
                  </a:lnTo>
                  <a:lnTo>
                    <a:pt x="15" y="367"/>
                  </a:lnTo>
                  <a:close/>
                </a:path>
              </a:pathLst>
            </a:custGeom>
            <a:solidFill>
              <a:schemeClr val="bg1">
                <a:lumMod val="6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solidFill>
              </a:endParaRPr>
            </a:p>
          </p:txBody>
        </p:sp>
        <p:sp>
          <p:nvSpPr>
            <p:cNvPr id="91" name="Freeform 352"/>
            <p:cNvSpPr/>
            <p:nvPr/>
          </p:nvSpPr>
          <p:spPr bwMode="auto">
            <a:xfrm>
              <a:off x="5000715" y="2153039"/>
              <a:ext cx="404813" cy="558800"/>
            </a:xfrm>
            <a:custGeom>
              <a:avLst/>
              <a:gdLst>
                <a:gd name="T0" fmla="*/ 242 w 255"/>
                <a:gd name="T1" fmla="*/ 352 h 352"/>
                <a:gd name="T2" fmla="*/ 0 w 255"/>
                <a:gd name="T3" fmla="*/ 10 h 352"/>
                <a:gd name="T4" fmla="*/ 13 w 255"/>
                <a:gd name="T5" fmla="*/ 0 h 352"/>
                <a:gd name="T6" fmla="*/ 255 w 255"/>
                <a:gd name="T7" fmla="*/ 343 h 352"/>
                <a:gd name="T8" fmla="*/ 242 w 255"/>
                <a:gd name="T9" fmla="*/ 352 h 352"/>
              </a:gdLst>
              <a:ahLst/>
              <a:cxnLst>
                <a:cxn ang="0">
                  <a:pos x="T0" y="T1"/>
                </a:cxn>
                <a:cxn ang="0">
                  <a:pos x="T2" y="T3"/>
                </a:cxn>
                <a:cxn ang="0">
                  <a:pos x="T4" y="T5"/>
                </a:cxn>
                <a:cxn ang="0">
                  <a:pos x="T6" y="T7"/>
                </a:cxn>
                <a:cxn ang="0">
                  <a:pos x="T8" y="T9"/>
                </a:cxn>
              </a:cxnLst>
              <a:rect l="0" t="0" r="r" b="b"/>
              <a:pathLst>
                <a:path w="255" h="352">
                  <a:moveTo>
                    <a:pt x="242" y="352"/>
                  </a:moveTo>
                  <a:lnTo>
                    <a:pt x="0" y="10"/>
                  </a:lnTo>
                  <a:lnTo>
                    <a:pt x="13" y="0"/>
                  </a:lnTo>
                  <a:lnTo>
                    <a:pt x="255" y="343"/>
                  </a:lnTo>
                  <a:lnTo>
                    <a:pt x="242" y="352"/>
                  </a:lnTo>
                  <a:close/>
                </a:path>
              </a:pathLst>
            </a:custGeom>
            <a:solidFill>
              <a:schemeClr val="bg1">
                <a:lumMod val="65000"/>
              </a:schemeClr>
            </a:solid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solidFill>
              </a:endParaRPr>
            </a:p>
          </p:txBody>
        </p:sp>
        <p:sp>
          <p:nvSpPr>
            <p:cNvPr id="92" name="Freeform 353"/>
            <p:cNvSpPr/>
            <p:nvPr/>
          </p:nvSpPr>
          <p:spPr bwMode="auto">
            <a:xfrm>
              <a:off x="5403940" y="2681676"/>
              <a:ext cx="666750" cy="231775"/>
            </a:xfrm>
            <a:custGeom>
              <a:avLst/>
              <a:gdLst>
                <a:gd name="T0" fmla="*/ 415 w 420"/>
                <a:gd name="T1" fmla="*/ 146 h 146"/>
                <a:gd name="T2" fmla="*/ 0 w 420"/>
                <a:gd name="T3" fmla="*/ 16 h 146"/>
                <a:gd name="T4" fmla="*/ 6 w 420"/>
                <a:gd name="T5" fmla="*/ 0 h 146"/>
                <a:gd name="T6" fmla="*/ 420 w 420"/>
                <a:gd name="T7" fmla="*/ 130 h 146"/>
                <a:gd name="T8" fmla="*/ 415 w 420"/>
                <a:gd name="T9" fmla="*/ 146 h 146"/>
              </a:gdLst>
              <a:ahLst/>
              <a:cxnLst>
                <a:cxn ang="0">
                  <a:pos x="T0" y="T1"/>
                </a:cxn>
                <a:cxn ang="0">
                  <a:pos x="T2" y="T3"/>
                </a:cxn>
                <a:cxn ang="0">
                  <a:pos x="T4" y="T5"/>
                </a:cxn>
                <a:cxn ang="0">
                  <a:pos x="T6" y="T7"/>
                </a:cxn>
                <a:cxn ang="0">
                  <a:pos x="T8" y="T9"/>
                </a:cxn>
              </a:cxnLst>
              <a:rect l="0" t="0" r="r" b="b"/>
              <a:pathLst>
                <a:path w="420" h="146">
                  <a:moveTo>
                    <a:pt x="415" y="146"/>
                  </a:moveTo>
                  <a:lnTo>
                    <a:pt x="0" y="16"/>
                  </a:lnTo>
                  <a:lnTo>
                    <a:pt x="6" y="0"/>
                  </a:lnTo>
                  <a:lnTo>
                    <a:pt x="420" y="130"/>
                  </a:lnTo>
                  <a:lnTo>
                    <a:pt x="415" y="146"/>
                  </a:lnTo>
                  <a:close/>
                </a:path>
              </a:pathLst>
            </a:custGeom>
            <a:solidFill>
              <a:schemeClr val="bg1">
                <a:lumMod val="6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solidFill>
              </a:endParaRPr>
            </a:p>
          </p:txBody>
        </p:sp>
        <p:sp>
          <p:nvSpPr>
            <p:cNvPr id="93" name="Freeform 354"/>
            <p:cNvSpPr/>
            <p:nvPr/>
          </p:nvSpPr>
          <p:spPr bwMode="auto">
            <a:xfrm>
              <a:off x="5388065" y="2691201"/>
              <a:ext cx="111125" cy="280988"/>
            </a:xfrm>
            <a:custGeom>
              <a:avLst/>
              <a:gdLst>
                <a:gd name="T0" fmla="*/ 53 w 70"/>
                <a:gd name="T1" fmla="*/ 177 h 177"/>
                <a:gd name="T2" fmla="*/ 0 w 70"/>
                <a:gd name="T3" fmla="*/ 4 h 177"/>
                <a:gd name="T4" fmla="*/ 17 w 70"/>
                <a:gd name="T5" fmla="*/ 0 h 177"/>
                <a:gd name="T6" fmla="*/ 70 w 70"/>
                <a:gd name="T7" fmla="*/ 172 h 177"/>
                <a:gd name="T8" fmla="*/ 53 w 70"/>
                <a:gd name="T9" fmla="*/ 177 h 177"/>
              </a:gdLst>
              <a:ahLst/>
              <a:cxnLst>
                <a:cxn ang="0">
                  <a:pos x="T0" y="T1"/>
                </a:cxn>
                <a:cxn ang="0">
                  <a:pos x="T2" y="T3"/>
                </a:cxn>
                <a:cxn ang="0">
                  <a:pos x="T4" y="T5"/>
                </a:cxn>
                <a:cxn ang="0">
                  <a:pos x="T6" y="T7"/>
                </a:cxn>
                <a:cxn ang="0">
                  <a:pos x="T8" y="T9"/>
                </a:cxn>
              </a:cxnLst>
              <a:rect l="0" t="0" r="r" b="b"/>
              <a:pathLst>
                <a:path w="70" h="177">
                  <a:moveTo>
                    <a:pt x="53" y="177"/>
                  </a:moveTo>
                  <a:lnTo>
                    <a:pt x="0" y="4"/>
                  </a:lnTo>
                  <a:lnTo>
                    <a:pt x="17" y="0"/>
                  </a:lnTo>
                  <a:lnTo>
                    <a:pt x="70" y="172"/>
                  </a:lnTo>
                  <a:lnTo>
                    <a:pt x="53" y="177"/>
                  </a:lnTo>
                  <a:close/>
                </a:path>
              </a:pathLst>
            </a:custGeom>
            <a:solidFill>
              <a:schemeClr val="bg1">
                <a:lumMod val="6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solidFill>
              </a:endParaRPr>
            </a:p>
          </p:txBody>
        </p:sp>
        <p:sp>
          <p:nvSpPr>
            <p:cNvPr id="94" name="Freeform 355"/>
            <p:cNvSpPr/>
            <p:nvPr/>
          </p:nvSpPr>
          <p:spPr bwMode="auto">
            <a:xfrm>
              <a:off x="5130890" y="2684851"/>
              <a:ext cx="277813" cy="382588"/>
            </a:xfrm>
            <a:custGeom>
              <a:avLst/>
              <a:gdLst>
                <a:gd name="T0" fmla="*/ 13 w 175"/>
                <a:gd name="T1" fmla="*/ 241 h 241"/>
                <a:gd name="T2" fmla="*/ 0 w 175"/>
                <a:gd name="T3" fmla="*/ 231 h 241"/>
                <a:gd name="T4" fmla="*/ 162 w 175"/>
                <a:gd name="T5" fmla="*/ 0 h 241"/>
                <a:gd name="T6" fmla="*/ 175 w 175"/>
                <a:gd name="T7" fmla="*/ 10 h 241"/>
                <a:gd name="T8" fmla="*/ 13 w 175"/>
                <a:gd name="T9" fmla="*/ 241 h 241"/>
              </a:gdLst>
              <a:ahLst/>
              <a:cxnLst>
                <a:cxn ang="0">
                  <a:pos x="T0" y="T1"/>
                </a:cxn>
                <a:cxn ang="0">
                  <a:pos x="T2" y="T3"/>
                </a:cxn>
                <a:cxn ang="0">
                  <a:pos x="T4" y="T5"/>
                </a:cxn>
                <a:cxn ang="0">
                  <a:pos x="T6" y="T7"/>
                </a:cxn>
                <a:cxn ang="0">
                  <a:pos x="T8" y="T9"/>
                </a:cxn>
              </a:cxnLst>
              <a:rect l="0" t="0" r="r" b="b"/>
              <a:pathLst>
                <a:path w="175" h="241">
                  <a:moveTo>
                    <a:pt x="13" y="241"/>
                  </a:moveTo>
                  <a:lnTo>
                    <a:pt x="0" y="231"/>
                  </a:lnTo>
                  <a:lnTo>
                    <a:pt x="162" y="0"/>
                  </a:lnTo>
                  <a:lnTo>
                    <a:pt x="175" y="10"/>
                  </a:lnTo>
                  <a:lnTo>
                    <a:pt x="13" y="241"/>
                  </a:lnTo>
                  <a:close/>
                </a:path>
              </a:pathLst>
            </a:custGeom>
            <a:solidFill>
              <a:schemeClr val="bg1">
                <a:lumMod val="6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solidFill>
              </a:endParaRPr>
            </a:p>
          </p:txBody>
        </p:sp>
        <p:sp>
          <p:nvSpPr>
            <p:cNvPr id="95" name="Freeform 356"/>
            <p:cNvSpPr/>
            <p:nvPr/>
          </p:nvSpPr>
          <p:spPr bwMode="auto">
            <a:xfrm>
              <a:off x="4988015" y="1810139"/>
              <a:ext cx="458788" cy="374650"/>
            </a:xfrm>
            <a:custGeom>
              <a:avLst/>
              <a:gdLst>
                <a:gd name="T0" fmla="*/ 9 w 289"/>
                <a:gd name="T1" fmla="*/ 236 h 236"/>
                <a:gd name="T2" fmla="*/ 0 w 289"/>
                <a:gd name="T3" fmla="*/ 223 h 236"/>
                <a:gd name="T4" fmla="*/ 279 w 289"/>
                <a:gd name="T5" fmla="*/ 0 h 236"/>
                <a:gd name="T6" fmla="*/ 289 w 289"/>
                <a:gd name="T7" fmla="*/ 12 h 236"/>
                <a:gd name="T8" fmla="*/ 9 w 289"/>
                <a:gd name="T9" fmla="*/ 236 h 236"/>
              </a:gdLst>
              <a:ahLst/>
              <a:cxnLst>
                <a:cxn ang="0">
                  <a:pos x="T0" y="T1"/>
                </a:cxn>
                <a:cxn ang="0">
                  <a:pos x="T2" y="T3"/>
                </a:cxn>
                <a:cxn ang="0">
                  <a:pos x="T4" y="T5"/>
                </a:cxn>
                <a:cxn ang="0">
                  <a:pos x="T6" y="T7"/>
                </a:cxn>
                <a:cxn ang="0">
                  <a:pos x="T8" y="T9"/>
                </a:cxn>
              </a:cxnLst>
              <a:rect l="0" t="0" r="r" b="b"/>
              <a:pathLst>
                <a:path w="289" h="236">
                  <a:moveTo>
                    <a:pt x="9" y="236"/>
                  </a:moveTo>
                  <a:lnTo>
                    <a:pt x="0" y="223"/>
                  </a:lnTo>
                  <a:lnTo>
                    <a:pt x="279" y="0"/>
                  </a:lnTo>
                  <a:lnTo>
                    <a:pt x="289" y="12"/>
                  </a:lnTo>
                  <a:lnTo>
                    <a:pt x="9" y="236"/>
                  </a:lnTo>
                  <a:close/>
                </a:path>
              </a:pathLst>
            </a:custGeom>
            <a:solidFill>
              <a:schemeClr val="bg1">
                <a:lumMod val="6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solidFill>
              </a:endParaRPr>
            </a:p>
          </p:txBody>
        </p:sp>
        <p:sp>
          <p:nvSpPr>
            <p:cNvPr id="96" name="Freeform 357"/>
            <p:cNvSpPr/>
            <p:nvPr/>
          </p:nvSpPr>
          <p:spPr bwMode="auto">
            <a:xfrm>
              <a:off x="5421403" y="1805376"/>
              <a:ext cx="485775" cy="579438"/>
            </a:xfrm>
            <a:custGeom>
              <a:avLst/>
              <a:gdLst>
                <a:gd name="T0" fmla="*/ 294 w 306"/>
                <a:gd name="T1" fmla="*/ 365 h 365"/>
                <a:gd name="T2" fmla="*/ 0 w 306"/>
                <a:gd name="T3" fmla="*/ 11 h 365"/>
                <a:gd name="T4" fmla="*/ 13 w 306"/>
                <a:gd name="T5" fmla="*/ 0 h 365"/>
                <a:gd name="T6" fmla="*/ 306 w 306"/>
                <a:gd name="T7" fmla="*/ 356 h 365"/>
                <a:gd name="T8" fmla="*/ 294 w 306"/>
                <a:gd name="T9" fmla="*/ 365 h 365"/>
              </a:gdLst>
              <a:ahLst/>
              <a:cxnLst>
                <a:cxn ang="0">
                  <a:pos x="T0" y="T1"/>
                </a:cxn>
                <a:cxn ang="0">
                  <a:pos x="T2" y="T3"/>
                </a:cxn>
                <a:cxn ang="0">
                  <a:pos x="T4" y="T5"/>
                </a:cxn>
                <a:cxn ang="0">
                  <a:pos x="T6" y="T7"/>
                </a:cxn>
                <a:cxn ang="0">
                  <a:pos x="T8" y="T9"/>
                </a:cxn>
              </a:cxnLst>
              <a:rect l="0" t="0" r="r" b="b"/>
              <a:pathLst>
                <a:path w="306" h="365">
                  <a:moveTo>
                    <a:pt x="294" y="365"/>
                  </a:moveTo>
                  <a:lnTo>
                    <a:pt x="0" y="11"/>
                  </a:lnTo>
                  <a:lnTo>
                    <a:pt x="13" y="0"/>
                  </a:lnTo>
                  <a:lnTo>
                    <a:pt x="306" y="356"/>
                  </a:lnTo>
                  <a:lnTo>
                    <a:pt x="294" y="365"/>
                  </a:lnTo>
                  <a:close/>
                </a:path>
              </a:pathLst>
            </a:custGeom>
            <a:solidFill>
              <a:schemeClr val="bg1">
                <a:lumMod val="6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solidFill>
              </a:endParaRPr>
            </a:p>
          </p:txBody>
        </p:sp>
        <p:sp>
          <p:nvSpPr>
            <p:cNvPr id="97" name="Freeform 358"/>
            <p:cNvSpPr/>
            <p:nvPr/>
          </p:nvSpPr>
          <p:spPr bwMode="auto">
            <a:xfrm>
              <a:off x="5388065" y="2356239"/>
              <a:ext cx="512763" cy="344488"/>
            </a:xfrm>
            <a:custGeom>
              <a:avLst/>
              <a:gdLst>
                <a:gd name="T0" fmla="*/ 9 w 323"/>
                <a:gd name="T1" fmla="*/ 217 h 217"/>
                <a:gd name="T2" fmla="*/ 0 w 323"/>
                <a:gd name="T3" fmla="*/ 203 h 217"/>
                <a:gd name="T4" fmla="*/ 315 w 323"/>
                <a:gd name="T5" fmla="*/ 0 h 217"/>
                <a:gd name="T6" fmla="*/ 323 w 323"/>
                <a:gd name="T7" fmla="*/ 14 h 217"/>
                <a:gd name="T8" fmla="*/ 9 w 323"/>
                <a:gd name="T9" fmla="*/ 217 h 217"/>
              </a:gdLst>
              <a:ahLst/>
              <a:cxnLst>
                <a:cxn ang="0">
                  <a:pos x="T0" y="T1"/>
                </a:cxn>
                <a:cxn ang="0">
                  <a:pos x="T2" y="T3"/>
                </a:cxn>
                <a:cxn ang="0">
                  <a:pos x="T4" y="T5"/>
                </a:cxn>
                <a:cxn ang="0">
                  <a:pos x="T6" y="T7"/>
                </a:cxn>
                <a:cxn ang="0">
                  <a:pos x="T8" y="T9"/>
                </a:cxn>
              </a:cxnLst>
              <a:rect l="0" t="0" r="r" b="b"/>
              <a:pathLst>
                <a:path w="323" h="217">
                  <a:moveTo>
                    <a:pt x="9" y="217"/>
                  </a:moveTo>
                  <a:lnTo>
                    <a:pt x="0" y="203"/>
                  </a:lnTo>
                  <a:lnTo>
                    <a:pt x="315" y="0"/>
                  </a:lnTo>
                  <a:lnTo>
                    <a:pt x="323" y="14"/>
                  </a:lnTo>
                  <a:lnTo>
                    <a:pt x="9" y="217"/>
                  </a:lnTo>
                  <a:close/>
                </a:path>
              </a:pathLst>
            </a:custGeom>
            <a:solidFill>
              <a:schemeClr val="bg1">
                <a:lumMod val="6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solidFill>
              </a:endParaRPr>
            </a:p>
          </p:txBody>
        </p:sp>
        <p:sp>
          <p:nvSpPr>
            <p:cNvPr id="98" name="Freeform 359"/>
            <p:cNvSpPr/>
            <p:nvPr/>
          </p:nvSpPr>
          <p:spPr bwMode="auto">
            <a:xfrm>
              <a:off x="4770528" y="2681676"/>
              <a:ext cx="628650" cy="66675"/>
            </a:xfrm>
            <a:custGeom>
              <a:avLst/>
              <a:gdLst>
                <a:gd name="T0" fmla="*/ 0 w 396"/>
                <a:gd name="T1" fmla="*/ 42 h 42"/>
                <a:gd name="T2" fmla="*/ 0 w 396"/>
                <a:gd name="T3" fmla="*/ 25 h 42"/>
                <a:gd name="T4" fmla="*/ 395 w 396"/>
                <a:gd name="T5" fmla="*/ 0 h 42"/>
                <a:gd name="T6" fmla="*/ 396 w 396"/>
                <a:gd name="T7" fmla="*/ 17 h 42"/>
                <a:gd name="T8" fmla="*/ 0 w 396"/>
                <a:gd name="T9" fmla="*/ 42 h 42"/>
              </a:gdLst>
              <a:ahLst/>
              <a:cxnLst>
                <a:cxn ang="0">
                  <a:pos x="T0" y="T1"/>
                </a:cxn>
                <a:cxn ang="0">
                  <a:pos x="T2" y="T3"/>
                </a:cxn>
                <a:cxn ang="0">
                  <a:pos x="T4" y="T5"/>
                </a:cxn>
                <a:cxn ang="0">
                  <a:pos x="T6" y="T7"/>
                </a:cxn>
                <a:cxn ang="0">
                  <a:pos x="T8" y="T9"/>
                </a:cxn>
              </a:cxnLst>
              <a:rect l="0" t="0" r="r" b="b"/>
              <a:pathLst>
                <a:path w="396" h="42">
                  <a:moveTo>
                    <a:pt x="0" y="42"/>
                  </a:moveTo>
                  <a:lnTo>
                    <a:pt x="0" y="25"/>
                  </a:lnTo>
                  <a:lnTo>
                    <a:pt x="395" y="0"/>
                  </a:lnTo>
                  <a:lnTo>
                    <a:pt x="396" y="17"/>
                  </a:lnTo>
                  <a:lnTo>
                    <a:pt x="0" y="42"/>
                  </a:lnTo>
                  <a:close/>
                </a:path>
              </a:pathLst>
            </a:custGeom>
            <a:solidFill>
              <a:schemeClr val="bg1">
                <a:lumMod val="6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solidFill>
              </a:endParaRPr>
            </a:p>
          </p:txBody>
        </p:sp>
        <p:sp>
          <p:nvSpPr>
            <p:cNvPr id="99" name="Freeform 360"/>
            <p:cNvSpPr/>
            <p:nvPr/>
          </p:nvSpPr>
          <p:spPr bwMode="auto">
            <a:xfrm>
              <a:off x="5896065" y="2319726"/>
              <a:ext cx="490538" cy="71438"/>
            </a:xfrm>
            <a:custGeom>
              <a:avLst/>
              <a:gdLst>
                <a:gd name="T0" fmla="*/ 2 w 309"/>
                <a:gd name="T1" fmla="*/ 45 h 45"/>
                <a:gd name="T2" fmla="*/ 0 w 309"/>
                <a:gd name="T3" fmla="*/ 28 h 45"/>
                <a:gd name="T4" fmla="*/ 307 w 309"/>
                <a:gd name="T5" fmla="*/ 0 h 45"/>
                <a:gd name="T6" fmla="*/ 309 w 309"/>
                <a:gd name="T7" fmla="*/ 17 h 45"/>
                <a:gd name="T8" fmla="*/ 2 w 309"/>
                <a:gd name="T9" fmla="*/ 45 h 45"/>
              </a:gdLst>
              <a:ahLst/>
              <a:cxnLst>
                <a:cxn ang="0">
                  <a:pos x="T0" y="T1"/>
                </a:cxn>
                <a:cxn ang="0">
                  <a:pos x="T2" y="T3"/>
                </a:cxn>
                <a:cxn ang="0">
                  <a:pos x="T4" y="T5"/>
                </a:cxn>
                <a:cxn ang="0">
                  <a:pos x="T6" y="T7"/>
                </a:cxn>
                <a:cxn ang="0">
                  <a:pos x="T8" y="T9"/>
                </a:cxn>
              </a:cxnLst>
              <a:rect l="0" t="0" r="r" b="b"/>
              <a:pathLst>
                <a:path w="309" h="45">
                  <a:moveTo>
                    <a:pt x="2" y="45"/>
                  </a:moveTo>
                  <a:lnTo>
                    <a:pt x="0" y="28"/>
                  </a:lnTo>
                  <a:lnTo>
                    <a:pt x="307" y="0"/>
                  </a:lnTo>
                  <a:lnTo>
                    <a:pt x="309" y="17"/>
                  </a:lnTo>
                  <a:lnTo>
                    <a:pt x="2" y="45"/>
                  </a:lnTo>
                  <a:close/>
                </a:path>
              </a:pathLst>
            </a:custGeom>
            <a:solidFill>
              <a:schemeClr val="bg1">
                <a:lumMod val="6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solidFill>
              </a:endParaRPr>
            </a:p>
          </p:txBody>
        </p:sp>
        <p:sp>
          <p:nvSpPr>
            <p:cNvPr id="100" name="Freeform 361"/>
            <p:cNvSpPr/>
            <p:nvPr/>
          </p:nvSpPr>
          <p:spPr bwMode="auto">
            <a:xfrm>
              <a:off x="6191341" y="1638689"/>
              <a:ext cx="717550" cy="320675"/>
            </a:xfrm>
            <a:custGeom>
              <a:avLst/>
              <a:gdLst>
                <a:gd name="T0" fmla="*/ 447 w 452"/>
                <a:gd name="T1" fmla="*/ 202 h 202"/>
                <a:gd name="T2" fmla="*/ 0 w 452"/>
                <a:gd name="T3" fmla="*/ 14 h 202"/>
                <a:gd name="T4" fmla="*/ 7 w 452"/>
                <a:gd name="T5" fmla="*/ 0 h 202"/>
                <a:gd name="T6" fmla="*/ 452 w 452"/>
                <a:gd name="T7" fmla="*/ 188 h 202"/>
                <a:gd name="T8" fmla="*/ 447 w 452"/>
                <a:gd name="T9" fmla="*/ 202 h 202"/>
              </a:gdLst>
              <a:ahLst/>
              <a:cxnLst>
                <a:cxn ang="0">
                  <a:pos x="T0" y="T1"/>
                </a:cxn>
                <a:cxn ang="0">
                  <a:pos x="T2" y="T3"/>
                </a:cxn>
                <a:cxn ang="0">
                  <a:pos x="T4" y="T5"/>
                </a:cxn>
                <a:cxn ang="0">
                  <a:pos x="T6" y="T7"/>
                </a:cxn>
                <a:cxn ang="0">
                  <a:pos x="T8" y="T9"/>
                </a:cxn>
              </a:cxnLst>
              <a:rect l="0" t="0" r="r" b="b"/>
              <a:pathLst>
                <a:path w="452" h="202">
                  <a:moveTo>
                    <a:pt x="447" y="202"/>
                  </a:moveTo>
                  <a:lnTo>
                    <a:pt x="0" y="14"/>
                  </a:lnTo>
                  <a:lnTo>
                    <a:pt x="7" y="0"/>
                  </a:lnTo>
                  <a:lnTo>
                    <a:pt x="452" y="188"/>
                  </a:lnTo>
                  <a:lnTo>
                    <a:pt x="447" y="202"/>
                  </a:lnTo>
                  <a:close/>
                </a:path>
              </a:pathLst>
            </a:custGeom>
            <a:solidFill>
              <a:schemeClr val="bg1">
                <a:lumMod val="6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solidFill>
              </a:endParaRPr>
            </a:p>
          </p:txBody>
        </p:sp>
        <p:sp>
          <p:nvSpPr>
            <p:cNvPr id="101" name="Freeform 362"/>
            <p:cNvSpPr/>
            <p:nvPr/>
          </p:nvSpPr>
          <p:spPr bwMode="auto">
            <a:xfrm>
              <a:off x="5426165" y="1635514"/>
              <a:ext cx="773113" cy="184150"/>
            </a:xfrm>
            <a:custGeom>
              <a:avLst/>
              <a:gdLst>
                <a:gd name="T0" fmla="*/ 3 w 487"/>
                <a:gd name="T1" fmla="*/ 116 h 116"/>
                <a:gd name="T2" fmla="*/ 0 w 487"/>
                <a:gd name="T3" fmla="*/ 100 h 116"/>
                <a:gd name="T4" fmla="*/ 483 w 487"/>
                <a:gd name="T5" fmla="*/ 0 h 116"/>
                <a:gd name="T6" fmla="*/ 487 w 487"/>
                <a:gd name="T7" fmla="*/ 17 h 116"/>
                <a:gd name="T8" fmla="*/ 3 w 487"/>
                <a:gd name="T9" fmla="*/ 116 h 116"/>
              </a:gdLst>
              <a:ahLst/>
              <a:cxnLst>
                <a:cxn ang="0">
                  <a:pos x="T0" y="T1"/>
                </a:cxn>
                <a:cxn ang="0">
                  <a:pos x="T2" y="T3"/>
                </a:cxn>
                <a:cxn ang="0">
                  <a:pos x="T4" y="T5"/>
                </a:cxn>
                <a:cxn ang="0">
                  <a:pos x="T6" y="T7"/>
                </a:cxn>
                <a:cxn ang="0">
                  <a:pos x="T8" y="T9"/>
                </a:cxn>
              </a:cxnLst>
              <a:rect l="0" t="0" r="r" b="b"/>
              <a:pathLst>
                <a:path w="487" h="116">
                  <a:moveTo>
                    <a:pt x="3" y="116"/>
                  </a:moveTo>
                  <a:lnTo>
                    <a:pt x="0" y="100"/>
                  </a:lnTo>
                  <a:lnTo>
                    <a:pt x="483" y="0"/>
                  </a:lnTo>
                  <a:lnTo>
                    <a:pt x="487" y="17"/>
                  </a:lnTo>
                  <a:lnTo>
                    <a:pt x="3" y="116"/>
                  </a:lnTo>
                  <a:close/>
                </a:path>
              </a:pathLst>
            </a:custGeom>
            <a:solidFill>
              <a:schemeClr val="bg1">
                <a:lumMod val="6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solidFill>
              </a:endParaRPr>
            </a:p>
          </p:txBody>
        </p:sp>
        <p:sp>
          <p:nvSpPr>
            <p:cNvPr id="102" name="Freeform 363"/>
            <p:cNvSpPr/>
            <p:nvPr/>
          </p:nvSpPr>
          <p:spPr bwMode="auto">
            <a:xfrm>
              <a:off x="6184991" y="1645039"/>
              <a:ext cx="214313" cy="682625"/>
            </a:xfrm>
            <a:custGeom>
              <a:avLst/>
              <a:gdLst>
                <a:gd name="T0" fmla="*/ 120 w 135"/>
                <a:gd name="T1" fmla="*/ 430 h 430"/>
                <a:gd name="T2" fmla="*/ 0 w 135"/>
                <a:gd name="T3" fmla="*/ 6 h 430"/>
                <a:gd name="T4" fmla="*/ 15 w 135"/>
                <a:gd name="T5" fmla="*/ 0 h 430"/>
                <a:gd name="T6" fmla="*/ 135 w 135"/>
                <a:gd name="T7" fmla="*/ 426 h 430"/>
                <a:gd name="T8" fmla="*/ 120 w 135"/>
                <a:gd name="T9" fmla="*/ 430 h 430"/>
              </a:gdLst>
              <a:ahLst/>
              <a:cxnLst>
                <a:cxn ang="0">
                  <a:pos x="T0" y="T1"/>
                </a:cxn>
                <a:cxn ang="0">
                  <a:pos x="T2" y="T3"/>
                </a:cxn>
                <a:cxn ang="0">
                  <a:pos x="T4" y="T5"/>
                </a:cxn>
                <a:cxn ang="0">
                  <a:pos x="T6" y="T7"/>
                </a:cxn>
                <a:cxn ang="0">
                  <a:pos x="T8" y="T9"/>
                </a:cxn>
              </a:cxnLst>
              <a:rect l="0" t="0" r="r" b="b"/>
              <a:pathLst>
                <a:path w="135" h="430">
                  <a:moveTo>
                    <a:pt x="120" y="430"/>
                  </a:moveTo>
                  <a:lnTo>
                    <a:pt x="0" y="6"/>
                  </a:lnTo>
                  <a:lnTo>
                    <a:pt x="15" y="0"/>
                  </a:lnTo>
                  <a:lnTo>
                    <a:pt x="135" y="426"/>
                  </a:lnTo>
                  <a:lnTo>
                    <a:pt x="120" y="430"/>
                  </a:lnTo>
                  <a:close/>
                </a:path>
              </a:pathLst>
            </a:custGeom>
            <a:solidFill>
              <a:schemeClr val="bg1">
                <a:lumMod val="6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solidFill>
              </a:endParaRPr>
            </a:p>
          </p:txBody>
        </p:sp>
        <p:sp>
          <p:nvSpPr>
            <p:cNvPr id="103" name="Freeform 364"/>
            <p:cNvSpPr/>
            <p:nvPr/>
          </p:nvSpPr>
          <p:spPr bwMode="auto">
            <a:xfrm>
              <a:off x="5872253" y="1657739"/>
              <a:ext cx="330200" cy="712788"/>
            </a:xfrm>
            <a:custGeom>
              <a:avLst/>
              <a:gdLst>
                <a:gd name="T0" fmla="*/ 15 w 208"/>
                <a:gd name="T1" fmla="*/ 449 h 449"/>
                <a:gd name="T2" fmla="*/ 0 w 208"/>
                <a:gd name="T3" fmla="*/ 442 h 449"/>
                <a:gd name="T4" fmla="*/ 192 w 208"/>
                <a:gd name="T5" fmla="*/ 0 h 449"/>
                <a:gd name="T6" fmla="*/ 208 w 208"/>
                <a:gd name="T7" fmla="*/ 6 h 449"/>
                <a:gd name="T8" fmla="*/ 15 w 208"/>
                <a:gd name="T9" fmla="*/ 449 h 449"/>
              </a:gdLst>
              <a:ahLst/>
              <a:cxnLst>
                <a:cxn ang="0">
                  <a:pos x="T0" y="T1"/>
                </a:cxn>
                <a:cxn ang="0">
                  <a:pos x="T2" y="T3"/>
                </a:cxn>
                <a:cxn ang="0">
                  <a:pos x="T4" y="T5"/>
                </a:cxn>
                <a:cxn ang="0">
                  <a:pos x="T6" y="T7"/>
                </a:cxn>
                <a:cxn ang="0">
                  <a:pos x="T8" y="T9"/>
                </a:cxn>
              </a:cxnLst>
              <a:rect l="0" t="0" r="r" b="b"/>
              <a:pathLst>
                <a:path w="208" h="449">
                  <a:moveTo>
                    <a:pt x="15" y="449"/>
                  </a:moveTo>
                  <a:lnTo>
                    <a:pt x="0" y="442"/>
                  </a:lnTo>
                  <a:lnTo>
                    <a:pt x="192" y="0"/>
                  </a:lnTo>
                  <a:lnTo>
                    <a:pt x="208" y="6"/>
                  </a:lnTo>
                  <a:lnTo>
                    <a:pt x="15" y="449"/>
                  </a:lnTo>
                  <a:close/>
                </a:path>
              </a:pathLst>
            </a:custGeom>
            <a:solidFill>
              <a:schemeClr val="bg1">
                <a:lumMod val="65000"/>
              </a:schemeClr>
            </a:solid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solidFill>
              </a:endParaRPr>
            </a:p>
          </p:txBody>
        </p:sp>
        <p:sp>
          <p:nvSpPr>
            <p:cNvPr id="104" name="Freeform 365"/>
            <p:cNvSpPr/>
            <p:nvPr/>
          </p:nvSpPr>
          <p:spPr bwMode="auto">
            <a:xfrm>
              <a:off x="5376953" y="1808551"/>
              <a:ext cx="65088" cy="869950"/>
            </a:xfrm>
            <a:custGeom>
              <a:avLst/>
              <a:gdLst>
                <a:gd name="T0" fmla="*/ 17 w 41"/>
                <a:gd name="T1" fmla="*/ 548 h 548"/>
                <a:gd name="T2" fmla="*/ 0 w 41"/>
                <a:gd name="T3" fmla="*/ 548 h 548"/>
                <a:gd name="T4" fmla="*/ 24 w 41"/>
                <a:gd name="T5" fmla="*/ 0 h 548"/>
                <a:gd name="T6" fmla="*/ 41 w 41"/>
                <a:gd name="T7" fmla="*/ 2 h 548"/>
                <a:gd name="T8" fmla="*/ 17 w 41"/>
                <a:gd name="T9" fmla="*/ 548 h 548"/>
              </a:gdLst>
              <a:ahLst/>
              <a:cxnLst>
                <a:cxn ang="0">
                  <a:pos x="T0" y="T1"/>
                </a:cxn>
                <a:cxn ang="0">
                  <a:pos x="T2" y="T3"/>
                </a:cxn>
                <a:cxn ang="0">
                  <a:pos x="T4" y="T5"/>
                </a:cxn>
                <a:cxn ang="0">
                  <a:pos x="T6" y="T7"/>
                </a:cxn>
                <a:cxn ang="0">
                  <a:pos x="T8" y="T9"/>
                </a:cxn>
              </a:cxnLst>
              <a:rect l="0" t="0" r="r" b="b"/>
              <a:pathLst>
                <a:path w="41" h="548">
                  <a:moveTo>
                    <a:pt x="17" y="548"/>
                  </a:moveTo>
                  <a:lnTo>
                    <a:pt x="0" y="548"/>
                  </a:lnTo>
                  <a:lnTo>
                    <a:pt x="24" y="0"/>
                  </a:lnTo>
                  <a:lnTo>
                    <a:pt x="41" y="2"/>
                  </a:lnTo>
                  <a:lnTo>
                    <a:pt x="17" y="548"/>
                  </a:lnTo>
                  <a:close/>
                </a:path>
              </a:pathLst>
            </a:custGeom>
            <a:solidFill>
              <a:schemeClr val="bg1">
                <a:lumMod val="6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solidFill>
              </a:endParaRPr>
            </a:p>
          </p:txBody>
        </p:sp>
        <p:sp>
          <p:nvSpPr>
            <p:cNvPr id="105" name="Freeform 366"/>
            <p:cNvSpPr/>
            <p:nvPr/>
          </p:nvSpPr>
          <p:spPr bwMode="auto">
            <a:xfrm>
              <a:off x="6375491" y="2318139"/>
              <a:ext cx="276225" cy="658813"/>
            </a:xfrm>
            <a:custGeom>
              <a:avLst/>
              <a:gdLst>
                <a:gd name="T0" fmla="*/ 160 w 174"/>
                <a:gd name="T1" fmla="*/ 415 h 415"/>
                <a:gd name="T2" fmla="*/ 0 w 174"/>
                <a:gd name="T3" fmla="*/ 6 h 415"/>
                <a:gd name="T4" fmla="*/ 15 w 174"/>
                <a:gd name="T5" fmla="*/ 0 h 415"/>
                <a:gd name="T6" fmla="*/ 174 w 174"/>
                <a:gd name="T7" fmla="*/ 409 h 415"/>
                <a:gd name="T8" fmla="*/ 160 w 174"/>
                <a:gd name="T9" fmla="*/ 415 h 415"/>
              </a:gdLst>
              <a:ahLst/>
              <a:cxnLst>
                <a:cxn ang="0">
                  <a:pos x="T0" y="T1"/>
                </a:cxn>
                <a:cxn ang="0">
                  <a:pos x="T2" y="T3"/>
                </a:cxn>
                <a:cxn ang="0">
                  <a:pos x="T4" y="T5"/>
                </a:cxn>
                <a:cxn ang="0">
                  <a:pos x="T6" y="T7"/>
                </a:cxn>
                <a:cxn ang="0">
                  <a:pos x="T8" y="T9"/>
                </a:cxn>
              </a:cxnLst>
              <a:rect l="0" t="0" r="r" b="b"/>
              <a:pathLst>
                <a:path w="174" h="415">
                  <a:moveTo>
                    <a:pt x="160" y="415"/>
                  </a:moveTo>
                  <a:lnTo>
                    <a:pt x="0" y="6"/>
                  </a:lnTo>
                  <a:lnTo>
                    <a:pt x="15" y="0"/>
                  </a:lnTo>
                  <a:lnTo>
                    <a:pt x="174" y="409"/>
                  </a:lnTo>
                  <a:lnTo>
                    <a:pt x="160" y="415"/>
                  </a:lnTo>
                  <a:close/>
                </a:path>
              </a:pathLst>
            </a:custGeom>
            <a:solidFill>
              <a:schemeClr val="bg1">
                <a:lumMod val="6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solidFill>
              </a:endParaRPr>
            </a:p>
          </p:txBody>
        </p:sp>
        <p:sp>
          <p:nvSpPr>
            <p:cNvPr id="106" name="Freeform 367"/>
            <p:cNvSpPr/>
            <p:nvPr/>
          </p:nvSpPr>
          <p:spPr bwMode="auto">
            <a:xfrm>
              <a:off x="5891303" y="2365764"/>
              <a:ext cx="168275" cy="522288"/>
            </a:xfrm>
            <a:custGeom>
              <a:avLst/>
              <a:gdLst>
                <a:gd name="T0" fmla="*/ 90 w 106"/>
                <a:gd name="T1" fmla="*/ 329 h 329"/>
                <a:gd name="T2" fmla="*/ 0 w 106"/>
                <a:gd name="T3" fmla="*/ 5 h 329"/>
                <a:gd name="T4" fmla="*/ 16 w 106"/>
                <a:gd name="T5" fmla="*/ 0 h 329"/>
                <a:gd name="T6" fmla="*/ 106 w 106"/>
                <a:gd name="T7" fmla="*/ 325 h 329"/>
                <a:gd name="T8" fmla="*/ 90 w 106"/>
                <a:gd name="T9" fmla="*/ 329 h 329"/>
              </a:gdLst>
              <a:ahLst/>
              <a:cxnLst>
                <a:cxn ang="0">
                  <a:pos x="T0" y="T1"/>
                </a:cxn>
                <a:cxn ang="0">
                  <a:pos x="T2" y="T3"/>
                </a:cxn>
                <a:cxn ang="0">
                  <a:pos x="T4" y="T5"/>
                </a:cxn>
                <a:cxn ang="0">
                  <a:pos x="T6" y="T7"/>
                </a:cxn>
                <a:cxn ang="0">
                  <a:pos x="T8" y="T9"/>
                </a:cxn>
              </a:cxnLst>
              <a:rect l="0" t="0" r="r" b="b"/>
              <a:pathLst>
                <a:path w="106" h="329">
                  <a:moveTo>
                    <a:pt x="90" y="329"/>
                  </a:moveTo>
                  <a:lnTo>
                    <a:pt x="0" y="5"/>
                  </a:lnTo>
                  <a:lnTo>
                    <a:pt x="16" y="0"/>
                  </a:lnTo>
                  <a:lnTo>
                    <a:pt x="106" y="325"/>
                  </a:lnTo>
                  <a:lnTo>
                    <a:pt x="90" y="329"/>
                  </a:lnTo>
                  <a:close/>
                </a:path>
              </a:pathLst>
            </a:custGeom>
            <a:solidFill>
              <a:schemeClr val="bg1">
                <a:lumMod val="6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solidFill>
              </a:endParaRPr>
            </a:p>
          </p:txBody>
        </p:sp>
        <p:sp>
          <p:nvSpPr>
            <p:cNvPr id="107" name="Freeform 368"/>
            <p:cNvSpPr/>
            <p:nvPr/>
          </p:nvSpPr>
          <p:spPr bwMode="auto">
            <a:xfrm>
              <a:off x="6042115" y="2327664"/>
              <a:ext cx="350838" cy="576263"/>
            </a:xfrm>
            <a:custGeom>
              <a:avLst/>
              <a:gdLst>
                <a:gd name="T0" fmla="*/ 14 w 221"/>
                <a:gd name="T1" fmla="*/ 363 h 363"/>
                <a:gd name="T2" fmla="*/ 0 w 221"/>
                <a:gd name="T3" fmla="*/ 355 h 363"/>
                <a:gd name="T4" fmla="*/ 207 w 221"/>
                <a:gd name="T5" fmla="*/ 0 h 363"/>
                <a:gd name="T6" fmla="*/ 221 w 221"/>
                <a:gd name="T7" fmla="*/ 8 h 363"/>
                <a:gd name="T8" fmla="*/ 14 w 221"/>
                <a:gd name="T9" fmla="*/ 363 h 363"/>
              </a:gdLst>
              <a:ahLst/>
              <a:cxnLst>
                <a:cxn ang="0">
                  <a:pos x="T0" y="T1"/>
                </a:cxn>
                <a:cxn ang="0">
                  <a:pos x="T2" y="T3"/>
                </a:cxn>
                <a:cxn ang="0">
                  <a:pos x="T4" y="T5"/>
                </a:cxn>
                <a:cxn ang="0">
                  <a:pos x="T6" y="T7"/>
                </a:cxn>
                <a:cxn ang="0">
                  <a:pos x="T8" y="T9"/>
                </a:cxn>
              </a:cxnLst>
              <a:rect l="0" t="0" r="r" b="b"/>
              <a:pathLst>
                <a:path w="221" h="363">
                  <a:moveTo>
                    <a:pt x="14" y="363"/>
                  </a:moveTo>
                  <a:lnTo>
                    <a:pt x="0" y="355"/>
                  </a:lnTo>
                  <a:lnTo>
                    <a:pt x="207" y="0"/>
                  </a:lnTo>
                  <a:lnTo>
                    <a:pt x="221" y="8"/>
                  </a:lnTo>
                  <a:lnTo>
                    <a:pt x="14" y="363"/>
                  </a:lnTo>
                  <a:close/>
                </a:path>
              </a:pathLst>
            </a:custGeom>
            <a:solidFill>
              <a:schemeClr val="bg1">
                <a:lumMod val="6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solidFill>
              </a:endParaRPr>
            </a:p>
          </p:txBody>
        </p:sp>
        <p:sp>
          <p:nvSpPr>
            <p:cNvPr id="108" name="Freeform 369"/>
            <p:cNvSpPr/>
            <p:nvPr/>
          </p:nvSpPr>
          <p:spPr bwMode="auto">
            <a:xfrm>
              <a:off x="6394541" y="2316551"/>
              <a:ext cx="598488" cy="374650"/>
            </a:xfrm>
            <a:custGeom>
              <a:avLst/>
              <a:gdLst>
                <a:gd name="T0" fmla="*/ 368 w 377"/>
                <a:gd name="T1" fmla="*/ 236 h 236"/>
                <a:gd name="T2" fmla="*/ 0 w 377"/>
                <a:gd name="T3" fmla="*/ 14 h 236"/>
                <a:gd name="T4" fmla="*/ 9 w 377"/>
                <a:gd name="T5" fmla="*/ 0 h 236"/>
                <a:gd name="T6" fmla="*/ 377 w 377"/>
                <a:gd name="T7" fmla="*/ 222 h 236"/>
                <a:gd name="T8" fmla="*/ 368 w 377"/>
                <a:gd name="T9" fmla="*/ 236 h 236"/>
              </a:gdLst>
              <a:ahLst/>
              <a:cxnLst>
                <a:cxn ang="0">
                  <a:pos x="T0" y="T1"/>
                </a:cxn>
                <a:cxn ang="0">
                  <a:pos x="T2" y="T3"/>
                </a:cxn>
                <a:cxn ang="0">
                  <a:pos x="T4" y="T5"/>
                </a:cxn>
                <a:cxn ang="0">
                  <a:pos x="T6" y="T7"/>
                </a:cxn>
                <a:cxn ang="0">
                  <a:pos x="T8" y="T9"/>
                </a:cxn>
              </a:cxnLst>
              <a:rect l="0" t="0" r="r" b="b"/>
              <a:pathLst>
                <a:path w="377" h="236">
                  <a:moveTo>
                    <a:pt x="368" y="236"/>
                  </a:moveTo>
                  <a:lnTo>
                    <a:pt x="0" y="14"/>
                  </a:lnTo>
                  <a:lnTo>
                    <a:pt x="9" y="0"/>
                  </a:lnTo>
                  <a:lnTo>
                    <a:pt x="377" y="222"/>
                  </a:lnTo>
                  <a:lnTo>
                    <a:pt x="368" y="236"/>
                  </a:lnTo>
                  <a:close/>
                </a:path>
              </a:pathLst>
            </a:custGeom>
            <a:solidFill>
              <a:schemeClr val="bg1">
                <a:lumMod val="6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solidFill>
              </a:endParaRPr>
            </a:p>
          </p:txBody>
        </p:sp>
        <p:sp>
          <p:nvSpPr>
            <p:cNvPr id="109" name="Freeform 370"/>
            <p:cNvSpPr/>
            <p:nvPr/>
          </p:nvSpPr>
          <p:spPr bwMode="auto">
            <a:xfrm>
              <a:off x="6975566" y="2684851"/>
              <a:ext cx="384175" cy="509588"/>
            </a:xfrm>
            <a:custGeom>
              <a:avLst/>
              <a:gdLst>
                <a:gd name="T0" fmla="*/ 229 w 242"/>
                <a:gd name="T1" fmla="*/ 321 h 321"/>
                <a:gd name="T2" fmla="*/ 0 w 242"/>
                <a:gd name="T3" fmla="*/ 10 h 321"/>
                <a:gd name="T4" fmla="*/ 13 w 242"/>
                <a:gd name="T5" fmla="*/ 0 h 321"/>
                <a:gd name="T6" fmla="*/ 242 w 242"/>
                <a:gd name="T7" fmla="*/ 311 h 321"/>
                <a:gd name="T8" fmla="*/ 229 w 242"/>
                <a:gd name="T9" fmla="*/ 321 h 321"/>
              </a:gdLst>
              <a:ahLst/>
              <a:cxnLst>
                <a:cxn ang="0">
                  <a:pos x="T0" y="T1"/>
                </a:cxn>
                <a:cxn ang="0">
                  <a:pos x="T2" y="T3"/>
                </a:cxn>
                <a:cxn ang="0">
                  <a:pos x="T4" y="T5"/>
                </a:cxn>
                <a:cxn ang="0">
                  <a:pos x="T6" y="T7"/>
                </a:cxn>
                <a:cxn ang="0">
                  <a:pos x="T8" y="T9"/>
                </a:cxn>
              </a:cxnLst>
              <a:rect l="0" t="0" r="r" b="b"/>
              <a:pathLst>
                <a:path w="242" h="321">
                  <a:moveTo>
                    <a:pt x="229" y="321"/>
                  </a:moveTo>
                  <a:lnTo>
                    <a:pt x="0" y="10"/>
                  </a:lnTo>
                  <a:lnTo>
                    <a:pt x="13" y="0"/>
                  </a:lnTo>
                  <a:lnTo>
                    <a:pt x="242" y="311"/>
                  </a:lnTo>
                  <a:lnTo>
                    <a:pt x="229" y="321"/>
                  </a:lnTo>
                  <a:close/>
                </a:path>
              </a:pathLst>
            </a:custGeom>
            <a:solidFill>
              <a:schemeClr val="bg1">
                <a:lumMod val="6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solidFill>
              </a:endParaRPr>
            </a:p>
          </p:txBody>
        </p:sp>
        <p:sp>
          <p:nvSpPr>
            <p:cNvPr id="110" name="Freeform 371"/>
            <p:cNvSpPr/>
            <p:nvPr/>
          </p:nvSpPr>
          <p:spPr bwMode="auto">
            <a:xfrm>
              <a:off x="6773953" y="2702314"/>
              <a:ext cx="222250" cy="746125"/>
            </a:xfrm>
            <a:custGeom>
              <a:avLst/>
              <a:gdLst>
                <a:gd name="T0" fmla="*/ 15 w 140"/>
                <a:gd name="T1" fmla="*/ 470 h 470"/>
                <a:gd name="T2" fmla="*/ 0 w 140"/>
                <a:gd name="T3" fmla="*/ 466 h 470"/>
                <a:gd name="T4" fmla="*/ 124 w 140"/>
                <a:gd name="T5" fmla="*/ 0 h 470"/>
                <a:gd name="T6" fmla="*/ 140 w 140"/>
                <a:gd name="T7" fmla="*/ 4 h 470"/>
                <a:gd name="T8" fmla="*/ 15 w 140"/>
                <a:gd name="T9" fmla="*/ 470 h 470"/>
              </a:gdLst>
              <a:ahLst/>
              <a:cxnLst>
                <a:cxn ang="0">
                  <a:pos x="T0" y="T1"/>
                </a:cxn>
                <a:cxn ang="0">
                  <a:pos x="T2" y="T3"/>
                </a:cxn>
                <a:cxn ang="0">
                  <a:pos x="T4" y="T5"/>
                </a:cxn>
                <a:cxn ang="0">
                  <a:pos x="T6" y="T7"/>
                </a:cxn>
                <a:cxn ang="0">
                  <a:pos x="T8" y="T9"/>
                </a:cxn>
              </a:cxnLst>
              <a:rect l="0" t="0" r="r" b="b"/>
              <a:pathLst>
                <a:path w="140" h="470">
                  <a:moveTo>
                    <a:pt x="15" y="470"/>
                  </a:moveTo>
                  <a:lnTo>
                    <a:pt x="0" y="466"/>
                  </a:lnTo>
                  <a:lnTo>
                    <a:pt x="124" y="0"/>
                  </a:lnTo>
                  <a:lnTo>
                    <a:pt x="140" y="4"/>
                  </a:lnTo>
                  <a:lnTo>
                    <a:pt x="15" y="470"/>
                  </a:lnTo>
                  <a:close/>
                </a:path>
              </a:pathLst>
            </a:custGeom>
            <a:solidFill>
              <a:schemeClr val="bg1">
                <a:lumMod val="6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solidFill>
              </a:endParaRPr>
            </a:p>
          </p:txBody>
        </p:sp>
        <p:sp>
          <p:nvSpPr>
            <p:cNvPr id="111" name="Freeform 372"/>
            <p:cNvSpPr/>
            <p:nvPr/>
          </p:nvSpPr>
          <p:spPr bwMode="auto">
            <a:xfrm>
              <a:off x="6048465" y="2903926"/>
              <a:ext cx="368300" cy="660400"/>
            </a:xfrm>
            <a:custGeom>
              <a:avLst/>
              <a:gdLst>
                <a:gd name="T0" fmla="*/ 218 w 232"/>
                <a:gd name="T1" fmla="*/ 416 h 416"/>
                <a:gd name="T2" fmla="*/ 0 w 232"/>
                <a:gd name="T3" fmla="*/ 7 h 416"/>
                <a:gd name="T4" fmla="*/ 14 w 232"/>
                <a:gd name="T5" fmla="*/ 0 h 416"/>
                <a:gd name="T6" fmla="*/ 232 w 232"/>
                <a:gd name="T7" fmla="*/ 408 h 416"/>
                <a:gd name="T8" fmla="*/ 218 w 232"/>
                <a:gd name="T9" fmla="*/ 416 h 416"/>
              </a:gdLst>
              <a:ahLst/>
              <a:cxnLst>
                <a:cxn ang="0">
                  <a:pos x="T0" y="T1"/>
                </a:cxn>
                <a:cxn ang="0">
                  <a:pos x="T2" y="T3"/>
                </a:cxn>
                <a:cxn ang="0">
                  <a:pos x="T4" y="T5"/>
                </a:cxn>
                <a:cxn ang="0">
                  <a:pos x="T6" y="T7"/>
                </a:cxn>
                <a:cxn ang="0">
                  <a:pos x="T8" y="T9"/>
                </a:cxn>
              </a:cxnLst>
              <a:rect l="0" t="0" r="r" b="b"/>
              <a:pathLst>
                <a:path w="232" h="416">
                  <a:moveTo>
                    <a:pt x="218" y="416"/>
                  </a:moveTo>
                  <a:lnTo>
                    <a:pt x="0" y="7"/>
                  </a:lnTo>
                  <a:lnTo>
                    <a:pt x="14" y="0"/>
                  </a:lnTo>
                  <a:lnTo>
                    <a:pt x="232" y="408"/>
                  </a:lnTo>
                  <a:lnTo>
                    <a:pt x="218" y="416"/>
                  </a:lnTo>
                  <a:close/>
                </a:path>
              </a:pathLst>
            </a:custGeom>
            <a:solidFill>
              <a:schemeClr val="bg1">
                <a:lumMod val="6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solidFill>
              </a:endParaRPr>
            </a:p>
          </p:txBody>
        </p:sp>
        <p:sp>
          <p:nvSpPr>
            <p:cNvPr id="112" name="Freeform 373"/>
            <p:cNvSpPr/>
            <p:nvPr/>
          </p:nvSpPr>
          <p:spPr bwMode="auto">
            <a:xfrm>
              <a:off x="6394541" y="2981714"/>
              <a:ext cx="257175" cy="573088"/>
            </a:xfrm>
            <a:custGeom>
              <a:avLst/>
              <a:gdLst>
                <a:gd name="T0" fmla="*/ 14 w 162"/>
                <a:gd name="T1" fmla="*/ 361 h 361"/>
                <a:gd name="T2" fmla="*/ 0 w 162"/>
                <a:gd name="T3" fmla="*/ 354 h 361"/>
                <a:gd name="T4" fmla="*/ 147 w 162"/>
                <a:gd name="T5" fmla="*/ 0 h 361"/>
                <a:gd name="T6" fmla="*/ 162 w 162"/>
                <a:gd name="T7" fmla="*/ 7 h 361"/>
                <a:gd name="T8" fmla="*/ 14 w 162"/>
                <a:gd name="T9" fmla="*/ 361 h 361"/>
              </a:gdLst>
              <a:ahLst/>
              <a:cxnLst>
                <a:cxn ang="0">
                  <a:pos x="T0" y="T1"/>
                </a:cxn>
                <a:cxn ang="0">
                  <a:pos x="T2" y="T3"/>
                </a:cxn>
                <a:cxn ang="0">
                  <a:pos x="T4" y="T5"/>
                </a:cxn>
                <a:cxn ang="0">
                  <a:pos x="T6" y="T7"/>
                </a:cxn>
                <a:cxn ang="0">
                  <a:pos x="T8" y="T9"/>
                </a:cxn>
              </a:cxnLst>
              <a:rect l="0" t="0" r="r" b="b"/>
              <a:pathLst>
                <a:path w="162" h="361">
                  <a:moveTo>
                    <a:pt x="14" y="361"/>
                  </a:moveTo>
                  <a:lnTo>
                    <a:pt x="0" y="354"/>
                  </a:lnTo>
                  <a:lnTo>
                    <a:pt x="147" y="0"/>
                  </a:lnTo>
                  <a:lnTo>
                    <a:pt x="162" y="7"/>
                  </a:lnTo>
                  <a:lnTo>
                    <a:pt x="14" y="361"/>
                  </a:lnTo>
                  <a:close/>
                </a:path>
              </a:pathLst>
            </a:custGeom>
            <a:solidFill>
              <a:schemeClr val="bg1">
                <a:lumMod val="6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solidFill>
              </a:endParaRPr>
            </a:p>
          </p:txBody>
        </p:sp>
        <p:sp>
          <p:nvSpPr>
            <p:cNvPr id="113" name="Freeform 374"/>
            <p:cNvSpPr/>
            <p:nvPr/>
          </p:nvSpPr>
          <p:spPr bwMode="auto">
            <a:xfrm>
              <a:off x="6075453" y="3551626"/>
              <a:ext cx="333375" cy="455613"/>
            </a:xfrm>
            <a:custGeom>
              <a:avLst/>
              <a:gdLst>
                <a:gd name="T0" fmla="*/ 13 w 210"/>
                <a:gd name="T1" fmla="*/ 287 h 287"/>
                <a:gd name="T2" fmla="*/ 0 w 210"/>
                <a:gd name="T3" fmla="*/ 277 h 287"/>
                <a:gd name="T4" fmla="*/ 196 w 210"/>
                <a:gd name="T5" fmla="*/ 0 h 287"/>
                <a:gd name="T6" fmla="*/ 210 w 210"/>
                <a:gd name="T7" fmla="*/ 9 h 287"/>
                <a:gd name="T8" fmla="*/ 13 w 210"/>
                <a:gd name="T9" fmla="*/ 287 h 287"/>
              </a:gdLst>
              <a:ahLst/>
              <a:cxnLst>
                <a:cxn ang="0">
                  <a:pos x="T0" y="T1"/>
                </a:cxn>
                <a:cxn ang="0">
                  <a:pos x="T2" y="T3"/>
                </a:cxn>
                <a:cxn ang="0">
                  <a:pos x="T4" y="T5"/>
                </a:cxn>
                <a:cxn ang="0">
                  <a:pos x="T6" y="T7"/>
                </a:cxn>
                <a:cxn ang="0">
                  <a:pos x="T8" y="T9"/>
                </a:cxn>
              </a:cxnLst>
              <a:rect l="0" t="0" r="r" b="b"/>
              <a:pathLst>
                <a:path w="210" h="287">
                  <a:moveTo>
                    <a:pt x="13" y="287"/>
                  </a:moveTo>
                  <a:lnTo>
                    <a:pt x="0" y="277"/>
                  </a:lnTo>
                  <a:lnTo>
                    <a:pt x="196" y="0"/>
                  </a:lnTo>
                  <a:lnTo>
                    <a:pt x="210" y="9"/>
                  </a:lnTo>
                  <a:lnTo>
                    <a:pt x="13" y="287"/>
                  </a:lnTo>
                  <a:close/>
                </a:path>
              </a:pathLst>
            </a:custGeom>
            <a:solidFill>
              <a:schemeClr val="bg1">
                <a:lumMod val="6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solidFill>
              </a:endParaRPr>
            </a:p>
          </p:txBody>
        </p:sp>
        <p:sp>
          <p:nvSpPr>
            <p:cNvPr id="114" name="Freeform 375"/>
            <p:cNvSpPr/>
            <p:nvPr/>
          </p:nvSpPr>
          <p:spPr bwMode="auto">
            <a:xfrm>
              <a:off x="6075453" y="4024701"/>
              <a:ext cx="411163" cy="476250"/>
            </a:xfrm>
            <a:custGeom>
              <a:avLst/>
              <a:gdLst>
                <a:gd name="T0" fmla="*/ 246 w 259"/>
                <a:gd name="T1" fmla="*/ 300 h 300"/>
                <a:gd name="T2" fmla="*/ 0 w 259"/>
                <a:gd name="T3" fmla="*/ 11 h 300"/>
                <a:gd name="T4" fmla="*/ 13 w 259"/>
                <a:gd name="T5" fmla="*/ 0 h 300"/>
                <a:gd name="T6" fmla="*/ 259 w 259"/>
                <a:gd name="T7" fmla="*/ 289 h 300"/>
                <a:gd name="T8" fmla="*/ 246 w 259"/>
                <a:gd name="T9" fmla="*/ 300 h 300"/>
              </a:gdLst>
              <a:ahLst/>
              <a:cxnLst>
                <a:cxn ang="0">
                  <a:pos x="T0" y="T1"/>
                </a:cxn>
                <a:cxn ang="0">
                  <a:pos x="T2" y="T3"/>
                </a:cxn>
                <a:cxn ang="0">
                  <a:pos x="T4" y="T5"/>
                </a:cxn>
                <a:cxn ang="0">
                  <a:pos x="T6" y="T7"/>
                </a:cxn>
                <a:cxn ang="0">
                  <a:pos x="T8" y="T9"/>
                </a:cxn>
              </a:cxnLst>
              <a:rect l="0" t="0" r="r" b="b"/>
              <a:pathLst>
                <a:path w="259" h="300">
                  <a:moveTo>
                    <a:pt x="246" y="300"/>
                  </a:moveTo>
                  <a:lnTo>
                    <a:pt x="0" y="11"/>
                  </a:lnTo>
                  <a:lnTo>
                    <a:pt x="13" y="0"/>
                  </a:lnTo>
                  <a:lnTo>
                    <a:pt x="259" y="289"/>
                  </a:lnTo>
                  <a:lnTo>
                    <a:pt x="246" y="300"/>
                  </a:lnTo>
                  <a:close/>
                </a:path>
              </a:pathLst>
            </a:custGeom>
            <a:solidFill>
              <a:schemeClr val="bg1">
                <a:lumMod val="6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solidFill>
              </a:endParaRPr>
            </a:p>
          </p:txBody>
        </p:sp>
        <p:sp>
          <p:nvSpPr>
            <p:cNvPr id="115" name="Freeform 376"/>
            <p:cNvSpPr/>
            <p:nvPr/>
          </p:nvSpPr>
          <p:spPr bwMode="auto">
            <a:xfrm>
              <a:off x="5530940" y="3291276"/>
              <a:ext cx="565150" cy="749300"/>
            </a:xfrm>
            <a:custGeom>
              <a:avLst/>
              <a:gdLst>
                <a:gd name="T0" fmla="*/ 343 w 356"/>
                <a:gd name="T1" fmla="*/ 472 h 472"/>
                <a:gd name="T2" fmla="*/ 0 w 356"/>
                <a:gd name="T3" fmla="*/ 10 h 472"/>
                <a:gd name="T4" fmla="*/ 12 w 356"/>
                <a:gd name="T5" fmla="*/ 0 h 472"/>
                <a:gd name="T6" fmla="*/ 356 w 356"/>
                <a:gd name="T7" fmla="*/ 462 h 472"/>
                <a:gd name="T8" fmla="*/ 343 w 356"/>
                <a:gd name="T9" fmla="*/ 472 h 472"/>
              </a:gdLst>
              <a:ahLst/>
              <a:cxnLst>
                <a:cxn ang="0">
                  <a:pos x="T0" y="T1"/>
                </a:cxn>
                <a:cxn ang="0">
                  <a:pos x="T2" y="T3"/>
                </a:cxn>
                <a:cxn ang="0">
                  <a:pos x="T4" y="T5"/>
                </a:cxn>
                <a:cxn ang="0">
                  <a:pos x="T6" y="T7"/>
                </a:cxn>
                <a:cxn ang="0">
                  <a:pos x="T8" y="T9"/>
                </a:cxn>
              </a:cxnLst>
              <a:rect l="0" t="0" r="r" b="b"/>
              <a:pathLst>
                <a:path w="356" h="472">
                  <a:moveTo>
                    <a:pt x="343" y="472"/>
                  </a:moveTo>
                  <a:lnTo>
                    <a:pt x="0" y="10"/>
                  </a:lnTo>
                  <a:lnTo>
                    <a:pt x="12" y="0"/>
                  </a:lnTo>
                  <a:lnTo>
                    <a:pt x="356" y="462"/>
                  </a:lnTo>
                  <a:lnTo>
                    <a:pt x="343" y="472"/>
                  </a:lnTo>
                  <a:close/>
                </a:path>
              </a:pathLst>
            </a:custGeom>
            <a:solidFill>
              <a:schemeClr val="bg1">
                <a:lumMod val="65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solidFill>
              </a:endParaRPr>
            </a:p>
          </p:txBody>
        </p:sp>
        <p:sp>
          <p:nvSpPr>
            <p:cNvPr id="116" name="Oval 377"/>
            <p:cNvSpPr>
              <a:spLocks noChangeArrowheads="1"/>
            </p:cNvSpPr>
            <p:nvPr/>
          </p:nvSpPr>
          <p:spPr bwMode="auto">
            <a:xfrm>
              <a:off x="5929403" y="2751526"/>
              <a:ext cx="258763" cy="258763"/>
            </a:xfrm>
            <a:prstGeom prst="ellipse">
              <a:avLst/>
            </a:prstGeom>
            <a:solidFill>
              <a:srgbClr val="3E8F84"/>
            </a:solid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solidFill>
              </a:endParaRPr>
            </a:p>
          </p:txBody>
        </p:sp>
        <p:sp>
          <p:nvSpPr>
            <p:cNvPr id="117" name="Oval 378"/>
            <p:cNvSpPr>
              <a:spLocks noChangeArrowheads="1"/>
            </p:cNvSpPr>
            <p:nvPr/>
          </p:nvSpPr>
          <p:spPr bwMode="auto">
            <a:xfrm>
              <a:off x="4810215" y="3443676"/>
              <a:ext cx="258763" cy="258763"/>
            </a:xfrm>
            <a:prstGeom prst="ellipse">
              <a:avLst/>
            </a:prstGeom>
            <a:solidFill>
              <a:srgbClr val="A67346"/>
            </a:solid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solidFill>
              </a:endParaRPr>
            </a:p>
          </p:txBody>
        </p:sp>
        <p:sp>
          <p:nvSpPr>
            <p:cNvPr id="118" name="Oval 379"/>
            <p:cNvSpPr>
              <a:spLocks noChangeArrowheads="1"/>
            </p:cNvSpPr>
            <p:nvPr/>
          </p:nvSpPr>
          <p:spPr bwMode="auto">
            <a:xfrm>
              <a:off x="5956390" y="4723201"/>
              <a:ext cx="258763" cy="258763"/>
            </a:xfrm>
            <a:prstGeom prst="ellipse">
              <a:avLst/>
            </a:prstGeom>
            <a:solidFill>
              <a:srgbClr val="A67346"/>
            </a:solid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solidFill>
              </a:endParaRPr>
            </a:p>
          </p:txBody>
        </p:sp>
        <p:sp>
          <p:nvSpPr>
            <p:cNvPr id="119" name="Oval 380"/>
            <p:cNvSpPr>
              <a:spLocks noChangeArrowheads="1"/>
            </p:cNvSpPr>
            <p:nvPr/>
          </p:nvSpPr>
          <p:spPr bwMode="auto">
            <a:xfrm>
              <a:off x="5956390" y="3423039"/>
              <a:ext cx="258763" cy="258763"/>
            </a:xfrm>
            <a:prstGeom prst="ellipse">
              <a:avLst/>
            </a:prstGeom>
            <a:solidFill>
              <a:srgbClr val="A67346"/>
            </a:solid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solidFill>
              </a:endParaRPr>
            </a:p>
          </p:txBody>
        </p:sp>
        <p:sp>
          <p:nvSpPr>
            <p:cNvPr id="120" name="Oval 381"/>
            <p:cNvSpPr>
              <a:spLocks noChangeArrowheads="1"/>
            </p:cNvSpPr>
            <p:nvPr/>
          </p:nvSpPr>
          <p:spPr bwMode="auto">
            <a:xfrm>
              <a:off x="7226391" y="3054739"/>
              <a:ext cx="258763" cy="258763"/>
            </a:xfrm>
            <a:prstGeom prst="ellipse">
              <a:avLst/>
            </a:prstGeom>
            <a:solidFill>
              <a:srgbClr val="3E8F84"/>
            </a:solid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solidFill>
              </a:endParaRPr>
            </a:p>
          </p:txBody>
        </p:sp>
        <p:sp>
          <p:nvSpPr>
            <p:cNvPr id="121" name="Oval 382"/>
            <p:cNvSpPr>
              <a:spLocks noChangeArrowheads="1"/>
            </p:cNvSpPr>
            <p:nvPr/>
          </p:nvSpPr>
          <p:spPr bwMode="auto">
            <a:xfrm>
              <a:off x="5315040" y="1703141"/>
              <a:ext cx="260350" cy="258763"/>
            </a:xfrm>
            <a:prstGeom prst="ellipse">
              <a:avLst/>
            </a:prstGeom>
            <a:solidFill>
              <a:srgbClr val="A67346"/>
            </a:solid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solidFill>
              </a:endParaRPr>
            </a:p>
          </p:txBody>
        </p:sp>
        <p:sp>
          <p:nvSpPr>
            <p:cNvPr id="122" name="Oval 383"/>
            <p:cNvSpPr>
              <a:spLocks noChangeArrowheads="1"/>
            </p:cNvSpPr>
            <p:nvPr/>
          </p:nvSpPr>
          <p:spPr bwMode="auto">
            <a:xfrm>
              <a:off x="5313453" y="2620716"/>
              <a:ext cx="185738" cy="185738"/>
            </a:xfrm>
            <a:prstGeom prst="ellipse">
              <a:avLst/>
            </a:prstGeom>
            <a:solidFill>
              <a:srgbClr val="A67346"/>
            </a:solid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solidFill>
              </a:endParaRPr>
            </a:p>
          </p:txBody>
        </p:sp>
        <p:sp>
          <p:nvSpPr>
            <p:cNvPr id="123" name="Oval 384"/>
            <p:cNvSpPr>
              <a:spLocks noChangeArrowheads="1"/>
            </p:cNvSpPr>
            <p:nvPr/>
          </p:nvSpPr>
          <p:spPr bwMode="auto">
            <a:xfrm>
              <a:off x="4676865" y="2653101"/>
              <a:ext cx="185738" cy="185738"/>
            </a:xfrm>
            <a:prstGeom prst="ellipse">
              <a:avLst/>
            </a:prstGeom>
            <a:solidFill>
              <a:srgbClr val="3E8F84"/>
            </a:solid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solidFill>
              </a:endParaRPr>
            </a:p>
          </p:txBody>
        </p:sp>
        <p:sp>
          <p:nvSpPr>
            <p:cNvPr id="124" name="Oval 385"/>
            <p:cNvSpPr>
              <a:spLocks noChangeArrowheads="1"/>
            </p:cNvSpPr>
            <p:nvPr/>
          </p:nvSpPr>
          <p:spPr bwMode="auto">
            <a:xfrm>
              <a:off x="4911815" y="2072076"/>
              <a:ext cx="188913" cy="187325"/>
            </a:xfrm>
            <a:prstGeom prst="ellipse">
              <a:avLst/>
            </a:prstGeom>
            <a:solidFill>
              <a:srgbClr val="3E8F84"/>
            </a:solid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solidFill>
              </a:endParaRPr>
            </a:p>
          </p:txBody>
        </p:sp>
        <p:sp>
          <p:nvSpPr>
            <p:cNvPr id="125" name="Oval 386"/>
            <p:cNvSpPr>
              <a:spLocks noChangeArrowheads="1"/>
            </p:cNvSpPr>
            <p:nvPr/>
          </p:nvSpPr>
          <p:spPr bwMode="auto">
            <a:xfrm>
              <a:off x="6291353" y="2232414"/>
              <a:ext cx="185738" cy="185738"/>
            </a:xfrm>
            <a:prstGeom prst="ellipse">
              <a:avLst/>
            </a:prstGeom>
            <a:solidFill>
              <a:srgbClr val="A67346"/>
            </a:solid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solidFill>
              </a:endParaRPr>
            </a:p>
          </p:txBody>
        </p:sp>
        <p:sp>
          <p:nvSpPr>
            <p:cNvPr id="126" name="Oval 387"/>
            <p:cNvSpPr>
              <a:spLocks noChangeArrowheads="1"/>
            </p:cNvSpPr>
            <p:nvPr/>
          </p:nvSpPr>
          <p:spPr bwMode="auto">
            <a:xfrm>
              <a:off x="7235916" y="2326076"/>
              <a:ext cx="185738" cy="185738"/>
            </a:xfrm>
            <a:prstGeom prst="ellipse">
              <a:avLst/>
            </a:prstGeom>
            <a:solidFill>
              <a:srgbClr val="A67346"/>
            </a:solid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solidFill>
              </a:endParaRPr>
            </a:p>
          </p:txBody>
        </p:sp>
        <p:sp>
          <p:nvSpPr>
            <p:cNvPr id="127" name="Oval 388"/>
            <p:cNvSpPr>
              <a:spLocks noChangeArrowheads="1"/>
            </p:cNvSpPr>
            <p:nvPr/>
          </p:nvSpPr>
          <p:spPr bwMode="auto">
            <a:xfrm>
              <a:off x="6685053" y="3372239"/>
              <a:ext cx="187325" cy="185738"/>
            </a:xfrm>
            <a:prstGeom prst="ellipse">
              <a:avLst/>
            </a:prstGeom>
            <a:solidFill>
              <a:srgbClr val="3E8F84"/>
            </a:solid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solidFill>
              </a:endParaRPr>
            </a:p>
          </p:txBody>
        </p:sp>
        <p:sp>
          <p:nvSpPr>
            <p:cNvPr id="128" name="Oval 389"/>
            <p:cNvSpPr>
              <a:spLocks noChangeArrowheads="1"/>
            </p:cNvSpPr>
            <p:nvPr/>
          </p:nvSpPr>
          <p:spPr bwMode="auto">
            <a:xfrm>
              <a:off x="6900953" y="2594364"/>
              <a:ext cx="187325" cy="185738"/>
            </a:xfrm>
            <a:prstGeom prst="ellipse">
              <a:avLst/>
            </a:prstGeom>
            <a:solidFill>
              <a:srgbClr val="A67346"/>
            </a:solid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solidFill>
              </a:endParaRPr>
            </a:p>
          </p:txBody>
        </p:sp>
        <p:sp>
          <p:nvSpPr>
            <p:cNvPr id="129" name="Oval 390"/>
            <p:cNvSpPr>
              <a:spLocks noChangeArrowheads="1"/>
            </p:cNvSpPr>
            <p:nvPr/>
          </p:nvSpPr>
          <p:spPr bwMode="auto">
            <a:xfrm>
              <a:off x="5237253" y="4318389"/>
              <a:ext cx="187325" cy="185738"/>
            </a:xfrm>
            <a:prstGeom prst="ellipse">
              <a:avLst/>
            </a:prstGeom>
            <a:solidFill>
              <a:srgbClr val="3E8F84"/>
            </a:solid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solidFill>
              </a:endParaRPr>
            </a:p>
          </p:txBody>
        </p:sp>
        <p:sp>
          <p:nvSpPr>
            <p:cNvPr id="130" name="Oval 391"/>
            <p:cNvSpPr>
              <a:spLocks noChangeArrowheads="1"/>
            </p:cNvSpPr>
            <p:nvPr/>
          </p:nvSpPr>
          <p:spPr bwMode="auto">
            <a:xfrm>
              <a:off x="6745378" y="4169164"/>
              <a:ext cx="188913" cy="188913"/>
            </a:xfrm>
            <a:prstGeom prst="ellipse">
              <a:avLst/>
            </a:prstGeom>
            <a:solidFill>
              <a:srgbClr val="3E8F84"/>
            </a:solid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solidFill>
              </a:endParaRPr>
            </a:p>
          </p:txBody>
        </p:sp>
        <p:sp>
          <p:nvSpPr>
            <p:cNvPr id="131" name="Oval 392"/>
            <p:cNvSpPr>
              <a:spLocks noChangeArrowheads="1"/>
            </p:cNvSpPr>
            <p:nvPr/>
          </p:nvSpPr>
          <p:spPr bwMode="auto">
            <a:xfrm>
              <a:off x="5834153" y="2310201"/>
              <a:ext cx="133350" cy="134938"/>
            </a:xfrm>
            <a:prstGeom prst="ellipse">
              <a:avLst/>
            </a:prstGeom>
            <a:solidFill>
              <a:srgbClr val="3E8F84"/>
            </a:solid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solidFill>
              </a:endParaRPr>
            </a:p>
          </p:txBody>
        </p:sp>
        <p:sp>
          <p:nvSpPr>
            <p:cNvPr id="132" name="Oval 393"/>
            <p:cNvSpPr>
              <a:spLocks noChangeArrowheads="1"/>
            </p:cNvSpPr>
            <p:nvPr/>
          </p:nvSpPr>
          <p:spPr bwMode="auto">
            <a:xfrm>
              <a:off x="5080090" y="2994414"/>
              <a:ext cx="133350" cy="133350"/>
            </a:xfrm>
            <a:prstGeom prst="ellipse">
              <a:avLst/>
            </a:prstGeom>
            <a:solidFill>
              <a:srgbClr val="3E8F84"/>
            </a:solid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solidFill>
              </a:endParaRPr>
            </a:p>
          </p:txBody>
        </p:sp>
        <p:sp>
          <p:nvSpPr>
            <p:cNvPr id="133" name="Oval 394"/>
            <p:cNvSpPr>
              <a:spLocks noChangeArrowheads="1"/>
            </p:cNvSpPr>
            <p:nvPr/>
          </p:nvSpPr>
          <p:spPr bwMode="auto">
            <a:xfrm>
              <a:off x="5430928" y="2905514"/>
              <a:ext cx="133350" cy="136525"/>
            </a:xfrm>
            <a:prstGeom prst="ellipse">
              <a:avLst/>
            </a:prstGeom>
            <a:solidFill>
              <a:srgbClr val="3E8F84"/>
            </a:solid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solidFill>
              </a:endParaRPr>
            </a:p>
          </p:txBody>
        </p:sp>
        <p:sp>
          <p:nvSpPr>
            <p:cNvPr id="134" name="Oval 395"/>
            <p:cNvSpPr>
              <a:spLocks noChangeArrowheads="1"/>
            </p:cNvSpPr>
            <p:nvPr/>
          </p:nvSpPr>
          <p:spPr bwMode="auto">
            <a:xfrm>
              <a:off x="6578691" y="2915039"/>
              <a:ext cx="134938" cy="134938"/>
            </a:xfrm>
            <a:prstGeom prst="ellipse">
              <a:avLst/>
            </a:prstGeom>
            <a:solidFill>
              <a:srgbClr val="A67346"/>
            </a:solid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solidFill>
              </a:endParaRPr>
            </a:p>
          </p:txBody>
        </p:sp>
        <p:sp>
          <p:nvSpPr>
            <p:cNvPr id="135" name="Oval 396"/>
            <p:cNvSpPr>
              <a:spLocks noChangeArrowheads="1"/>
            </p:cNvSpPr>
            <p:nvPr/>
          </p:nvSpPr>
          <p:spPr bwMode="auto">
            <a:xfrm>
              <a:off x="6350091" y="3496064"/>
              <a:ext cx="136525" cy="131763"/>
            </a:xfrm>
            <a:prstGeom prst="ellipse">
              <a:avLst/>
            </a:prstGeom>
            <a:solidFill>
              <a:srgbClr val="3E8F84"/>
            </a:solid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solidFill>
              </a:endParaRPr>
            </a:p>
          </p:txBody>
        </p:sp>
        <p:sp>
          <p:nvSpPr>
            <p:cNvPr id="136" name="Oval 397"/>
            <p:cNvSpPr>
              <a:spLocks noChangeArrowheads="1"/>
            </p:cNvSpPr>
            <p:nvPr/>
          </p:nvSpPr>
          <p:spPr bwMode="auto">
            <a:xfrm>
              <a:off x="6129428" y="1583126"/>
              <a:ext cx="134938" cy="134938"/>
            </a:xfrm>
            <a:prstGeom prst="ellipse">
              <a:avLst/>
            </a:prstGeom>
            <a:solidFill>
              <a:srgbClr val="3E8F84"/>
            </a:solid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solidFill>
              </a:endParaRPr>
            </a:p>
          </p:txBody>
        </p:sp>
        <p:sp>
          <p:nvSpPr>
            <p:cNvPr id="137" name="Oval 398"/>
            <p:cNvSpPr>
              <a:spLocks noChangeArrowheads="1"/>
            </p:cNvSpPr>
            <p:nvPr/>
          </p:nvSpPr>
          <p:spPr bwMode="auto">
            <a:xfrm>
              <a:off x="6842216" y="1889514"/>
              <a:ext cx="133350" cy="134938"/>
            </a:xfrm>
            <a:prstGeom prst="ellipse">
              <a:avLst/>
            </a:prstGeom>
            <a:solidFill>
              <a:srgbClr val="A67346"/>
            </a:solid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solidFill>
              </a:endParaRPr>
            </a:p>
          </p:txBody>
        </p:sp>
        <p:sp>
          <p:nvSpPr>
            <p:cNvPr id="138" name="Oval 399"/>
            <p:cNvSpPr>
              <a:spLocks noChangeArrowheads="1"/>
            </p:cNvSpPr>
            <p:nvPr/>
          </p:nvSpPr>
          <p:spPr bwMode="auto">
            <a:xfrm>
              <a:off x="7018428" y="3721489"/>
              <a:ext cx="134938" cy="134938"/>
            </a:xfrm>
            <a:prstGeom prst="ellipse">
              <a:avLst/>
            </a:prstGeom>
            <a:solidFill>
              <a:srgbClr val="A67346"/>
            </a:solid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solidFill>
              </a:endParaRPr>
            </a:p>
          </p:txBody>
        </p:sp>
        <p:sp>
          <p:nvSpPr>
            <p:cNvPr id="139" name="Oval 400"/>
            <p:cNvSpPr>
              <a:spLocks noChangeArrowheads="1"/>
            </p:cNvSpPr>
            <p:nvPr/>
          </p:nvSpPr>
          <p:spPr bwMode="auto">
            <a:xfrm>
              <a:off x="6702516" y="4729551"/>
              <a:ext cx="133350" cy="134938"/>
            </a:xfrm>
            <a:prstGeom prst="ellipse">
              <a:avLst/>
            </a:prstGeom>
            <a:solidFill>
              <a:srgbClr val="3E8F84"/>
            </a:solid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solidFill>
              </a:endParaRPr>
            </a:p>
          </p:txBody>
        </p:sp>
        <p:sp>
          <p:nvSpPr>
            <p:cNvPr id="140" name="Oval 401"/>
            <p:cNvSpPr>
              <a:spLocks noChangeArrowheads="1"/>
            </p:cNvSpPr>
            <p:nvPr/>
          </p:nvSpPr>
          <p:spPr bwMode="auto">
            <a:xfrm>
              <a:off x="6412003" y="4800989"/>
              <a:ext cx="136525" cy="134938"/>
            </a:xfrm>
            <a:prstGeom prst="ellipse">
              <a:avLst/>
            </a:prstGeom>
            <a:solidFill>
              <a:srgbClr val="A67346"/>
            </a:solid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solidFill>
              </a:endParaRPr>
            </a:p>
          </p:txBody>
        </p:sp>
        <p:sp>
          <p:nvSpPr>
            <p:cNvPr id="141" name="Oval 402"/>
            <p:cNvSpPr>
              <a:spLocks noChangeArrowheads="1"/>
            </p:cNvSpPr>
            <p:nvPr/>
          </p:nvSpPr>
          <p:spPr bwMode="auto">
            <a:xfrm>
              <a:off x="5392828" y="4807339"/>
              <a:ext cx="134938" cy="133350"/>
            </a:xfrm>
            <a:prstGeom prst="ellipse">
              <a:avLst/>
            </a:prstGeom>
            <a:solidFill>
              <a:srgbClr val="3E8F84"/>
            </a:solid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solidFill>
              </a:endParaRPr>
            </a:p>
          </p:txBody>
        </p:sp>
        <p:sp>
          <p:nvSpPr>
            <p:cNvPr id="142" name="Oval 403"/>
            <p:cNvSpPr>
              <a:spLocks noChangeArrowheads="1"/>
            </p:cNvSpPr>
            <p:nvPr/>
          </p:nvSpPr>
          <p:spPr bwMode="auto">
            <a:xfrm>
              <a:off x="5534115" y="3773876"/>
              <a:ext cx="188913" cy="185738"/>
            </a:xfrm>
            <a:prstGeom prst="ellipse">
              <a:avLst/>
            </a:prstGeom>
            <a:solidFill>
              <a:srgbClr val="3E8F84"/>
            </a:solid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solidFill>
              </a:endParaRPr>
            </a:p>
          </p:txBody>
        </p:sp>
        <p:sp>
          <p:nvSpPr>
            <p:cNvPr id="143" name="Oval 404"/>
            <p:cNvSpPr>
              <a:spLocks noChangeArrowheads="1"/>
            </p:cNvSpPr>
            <p:nvPr/>
          </p:nvSpPr>
          <p:spPr bwMode="auto">
            <a:xfrm>
              <a:off x="6404066" y="3958026"/>
              <a:ext cx="185738" cy="188913"/>
            </a:xfrm>
            <a:prstGeom prst="ellipse">
              <a:avLst/>
            </a:prstGeom>
            <a:solidFill>
              <a:srgbClr val="A67346"/>
            </a:solid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solidFill>
              </a:endParaRPr>
            </a:p>
          </p:txBody>
        </p:sp>
        <p:sp>
          <p:nvSpPr>
            <p:cNvPr id="144" name="Oval 405"/>
            <p:cNvSpPr>
              <a:spLocks noChangeArrowheads="1"/>
            </p:cNvSpPr>
            <p:nvPr/>
          </p:nvSpPr>
          <p:spPr bwMode="auto">
            <a:xfrm>
              <a:off x="6412003" y="4424751"/>
              <a:ext cx="187325" cy="185738"/>
            </a:xfrm>
            <a:prstGeom prst="ellipse">
              <a:avLst/>
            </a:prstGeom>
            <a:solidFill>
              <a:srgbClr val="A67346"/>
            </a:solid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solidFill>
              </a:endParaRPr>
            </a:p>
          </p:txBody>
        </p:sp>
        <p:sp>
          <p:nvSpPr>
            <p:cNvPr id="145" name="Oval 406"/>
            <p:cNvSpPr>
              <a:spLocks noChangeArrowheads="1"/>
            </p:cNvSpPr>
            <p:nvPr/>
          </p:nvSpPr>
          <p:spPr bwMode="auto">
            <a:xfrm>
              <a:off x="5710328" y="4380301"/>
              <a:ext cx="188913" cy="187325"/>
            </a:xfrm>
            <a:prstGeom prst="ellipse">
              <a:avLst/>
            </a:prstGeom>
            <a:solidFill>
              <a:srgbClr val="A6734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solidFill>
              </a:endParaRPr>
            </a:p>
          </p:txBody>
        </p:sp>
        <p:sp>
          <p:nvSpPr>
            <p:cNvPr id="146" name="Oval 407"/>
            <p:cNvSpPr>
              <a:spLocks noChangeArrowheads="1"/>
            </p:cNvSpPr>
            <p:nvPr/>
          </p:nvSpPr>
          <p:spPr bwMode="auto">
            <a:xfrm>
              <a:off x="5457915" y="3196026"/>
              <a:ext cx="185738" cy="185738"/>
            </a:xfrm>
            <a:prstGeom prst="ellipse">
              <a:avLst/>
            </a:prstGeom>
            <a:solidFill>
              <a:srgbClr val="3E8F84"/>
            </a:solid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tx1"/>
                </a:solidFill>
              </a:endParaRPr>
            </a:p>
          </p:txBody>
        </p:sp>
      </p:grpSp>
      <p:sp>
        <p:nvSpPr>
          <p:cNvPr id="170" name="文本框 169"/>
          <p:cNvSpPr txBox="1"/>
          <p:nvPr/>
        </p:nvSpPr>
        <p:spPr>
          <a:xfrm>
            <a:off x="7941310" y="1647190"/>
            <a:ext cx="4082415" cy="2061210"/>
          </a:xfrm>
          <a:prstGeom prst="rect">
            <a:avLst/>
          </a:prstGeom>
          <a:noFill/>
        </p:spPr>
        <p:txBody>
          <a:bodyPr wrap="square" rtlCol="0">
            <a:spAutoFit/>
          </a:bodyPr>
          <a:lstStyle/>
          <a:p>
            <a:pPr algn="l"/>
            <a:r>
              <a:rPr lang="en-US" altLang="zh-CN" sz="1600" b="1" dirty="0">
                <a:solidFill>
                  <a:schemeClr val="tx1">
                    <a:lumMod val="65000"/>
                    <a:lumOff val="35000"/>
                  </a:schemeClr>
                </a:solidFill>
                <a:latin typeface="微软雅黑" panose="020B0503020204020204" charset="-122"/>
                <a:ea typeface="微软雅黑" panose="020B0503020204020204" charset="-122"/>
              </a:rPr>
              <a:t>IMAX</a:t>
            </a:r>
            <a:r>
              <a:rPr lang="zh-CN" altLang="en-US" sz="1600" b="1" dirty="0">
                <a:solidFill>
                  <a:schemeClr val="tx1">
                    <a:lumMod val="65000"/>
                    <a:lumOff val="35000"/>
                  </a:schemeClr>
                </a:solidFill>
                <a:latin typeface="微软雅黑" panose="020B0503020204020204" charset="-122"/>
                <a:ea typeface="微软雅黑" panose="020B0503020204020204" charset="-122"/>
              </a:rPr>
              <a:t>：</a:t>
            </a:r>
          </a:p>
          <a:p>
            <a:pPr algn="l"/>
            <a:r>
              <a:rPr lang="zh-CN" altLang="en-US" sz="1600" b="1" dirty="0">
                <a:solidFill>
                  <a:schemeClr val="tx1">
                    <a:lumMod val="65000"/>
                    <a:lumOff val="35000"/>
                  </a:schemeClr>
                </a:solidFill>
                <a:latin typeface="微软雅黑" panose="020B0503020204020204" charset="-122"/>
                <a:ea typeface="微软雅黑" panose="020B0503020204020204" charset="-122"/>
              </a:rPr>
              <a:t>所有消息统一保存在一个地方：服务器</a:t>
            </a:r>
          </a:p>
          <a:p>
            <a:pPr algn="l"/>
            <a:r>
              <a:rPr lang="zh-CN" altLang="en-US" sz="1600" b="1" dirty="0">
                <a:solidFill>
                  <a:schemeClr val="tx1">
                    <a:lumMod val="65000"/>
                    <a:lumOff val="35000"/>
                  </a:schemeClr>
                </a:solidFill>
                <a:latin typeface="微软雅黑" panose="020B0503020204020204" charset="-122"/>
                <a:ea typeface="微软雅黑" panose="020B0503020204020204" charset="-122"/>
              </a:rPr>
              <a:t>允许用户利用文件夹组织消息</a:t>
            </a:r>
          </a:p>
          <a:p>
            <a:pPr algn="l"/>
            <a:r>
              <a:rPr lang="zh-CN" altLang="en-US" sz="1600" b="1" dirty="0">
                <a:solidFill>
                  <a:schemeClr val="tx1">
                    <a:lumMod val="65000"/>
                    <a:lumOff val="35000"/>
                  </a:schemeClr>
                </a:solidFill>
                <a:latin typeface="微软雅黑" panose="020B0503020204020204" charset="-122"/>
                <a:ea typeface="微软雅黑" panose="020B0503020204020204" charset="-122"/>
              </a:rPr>
              <a:t>IMAP支持跨会话(Session)的用户状态:</a:t>
            </a:r>
          </a:p>
          <a:p>
            <a:pPr algn="l"/>
            <a:r>
              <a:rPr lang="zh-CN" altLang="en-US" sz="1600" b="1" dirty="0">
                <a:solidFill>
                  <a:schemeClr val="tx1">
                    <a:lumMod val="65000"/>
                    <a:lumOff val="35000"/>
                  </a:schemeClr>
                </a:solidFill>
                <a:latin typeface="微软雅黑" panose="020B0503020204020204" charset="-122"/>
                <a:ea typeface="微软雅黑" panose="020B0503020204020204" charset="-122"/>
              </a:rPr>
              <a:t>文件夹的名字</a:t>
            </a:r>
          </a:p>
          <a:p>
            <a:pPr algn="l"/>
            <a:r>
              <a:rPr lang="zh-CN" altLang="en-US" sz="1600" b="1" dirty="0">
                <a:solidFill>
                  <a:schemeClr val="tx1">
                    <a:lumMod val="65000"/>
                    <a:lumOff val="35000"/>
                  </a:schemeClr>
                </a:solidFill>
                <a:latin typeface="微软雅黑" panose="020B0503020204020204" charset="-122"/>
                <a:ea typeface="微软雅黑" panose="020B0503020204020204" charset="-122"/>
              </a:rPr>
              <a:t>文件夹与消息ID之间的映射等</a:t>
            </a:r>
          </a:p>
          <a:p>
            <a:pPr algn="l"/>
            <a:r>
              <a:rPr lang="zh-CN" altLang="en-US" sz="1600" b="1" dirty="0">
                <a:solidFill>
                  <a:schemeClr val="tx1">
                    <a:lumMod val="65000"/>
                    <a:lumOff val="35000"/>
                  </a:schemeClr>
                </a:solidFill>
                <a:latin typeface="微软雅黑" panose="020B0503020204020204" charset="-122"/>
                <a:ea typeface="微软雅黑" panose="020B0503020204020204" charset="-122"/>
              </a:rPr>
              <a:t>也就是说，能够操控服务器上的信息</a:t>
            </a:r>
          </a:p>
          <a:p>
            <a:pPr algn="l"/>
            <a:r>
              <a:rPr lang="en-US" altLang="zh-CN" sz="1600" b="1" dirty="0">
                <a:solidFill>
                  <a:schemeClr val="tx1">
                    <a:lumMod val="65000"/>
                    <a:lumOff val="35000"/>
                  </a:schemeClr>
                </a:solidFill>
                <a:latin typeface="微软雅黑" panose="020B0503020204020204" charset="-122"/>
                <a:ea typeface="微软雅黑" panose="020B0503020204020204" charset="-122"/>
              </a:rPr>
              <a:t>IMAX</a:t>
            </a:r>
            <a:r>
              <a:rPr lang="zh-CN" altLang="en-US" sz="1600" b="1" dirty="0">
                <a:solidFill>
                  <a:schemeClr val="tx1">
                    <a:lumMod val="65000"/>
                    <a:lumOff val="35000"/>
                  </a:schemeClr>
                </a:solidFill>
                <a:latin typeface="微软雅黑" panose="020B0503020204020204" charset="-122"/>
                <a:ea typeface="微软雅黑" panose="020B0503020204020204" charset="-122"/>
              </a:rPr>
              <a:t>是有状态协议</a:t>
            </a:r>
          </a:p>
        </p:txBody>
      </p:sp>
      <p:sp>
        <p:nvSpPr>
          <p:cNvPr id="173" name="文本框 172"/>
          <p:cNvSpPr txBox="1"/>
          <p:nvPr/>
        </p:nvSpPr>
        <p:spPr>
          <a:xfrm>
            <a:off x="7941310" y="4070350"/>
            <a:ext cx="3542665" cy="1322070"/>
          </a:xfrm>
          <a:prstGeom prst="rect">
            <a:avLst/>
          </a:prstGeom>
          <a:noFill/>
        </p:spPr>
        <p:txBody>
          <a:bodyPr wrap="square" rtlCol="0">
            <a:spAutoFit/>
          </a:bodyPr>
          <a:lstStyle/>
          <a:p>
            <a:pPr algn="l"/>
            <a:r>
              <a:rPr lang="en-US" altLang="zh-CN" sz="1600" b="1" dirty="0">
                <a:solidFill>
                  <a:schemeClr val="tx1">
                    <a:lumMod val="65000"/>
                    <a:lumOff val="35000"/>
                  </a:schemeClr>
                </a:solidFill>
                <a:latin typeface="微软雅黑" panose="020B0503020204020204" charset="-122"/>
                <a:ea typeface="微软雅黑" panose="020B0503020204020204" charset="-122"/>
              </a:rPr>
              <a:t>POP</a:t>
            </a:r>
            <a:r>
              <a:rPr lang="zh-CN" altLang="en-US" sz="1600" b="1" dirty="0">
                <a:solidFill>
                  <a:schemeClr val="tx1">
                    <a:lumMod val="65000"/>
                    <a:lumOff val="35000"/>
                  </a:schemeClr>
                </a:solidFill>
                <a:latin typeface="微软雅黑" panose="020B0503020204020204" charset="-122"/>
                <a:ea typeface="微软雅黑" panose="020B0503020204020204" charset="-122"/>
              </a:rPr>
              <a:t>的离线阅读导致其安全性受到威胁，下载邮件后任何此电脑用户都可以阅读。而</a:t>
            </a:r>
            <a:r>
              <a:rPr lang="en-US" altLang="zh-CN" sz="1600" b="1" dirty="0">
                <a:solidFill>
                  <a:schemeClr val="tx1">
                    <a:lumMod val="65000"/>
                    <a:lumOff val="35000"/>
                  </a:schemeClr>
                </a:solidFill>
                <a:latin typeface="微软雅黑" panose="020B0503020204020204" charset="-122"/>
                <a:ea typeface="微软雅黑" panose="020B0503020204020204" charset="-122"/>
              </a:rPr>
              <a:t>IMAX</a:t>
            </a:r>
            <a:r>
              <a:rPr lang="zh-CN" altLang="en-US" sz="1600" b="1" dirty="0">
                <a:solidFill>
                  <a:schemeClr val="tx1">
                    <a:lumMod val="65000"/>
                    <a:lumOff val="35000"/>
                  </a:schemeClr>
                </a:solidFill>
                <a:latin typeface="微软雅黑" panose="020B0503020204020204" charset="-122"/>
                <a:ea typeface="微软雅黑" panose="020B0503020204020204" charset="-122"/>
              </a:rPr>
              <a:t>需要先连接到服务器上，即必须通过身份验证，</a:t>
            </a:r>
          </a:p>
          <a:p>
            <a:pPr algn="l"/>
            <a:r>
              <a:rPr lang="en-US" altLang="zh-CN" sz="1600" b="1" dirty="0">
                <a:solidFill>
                  <a:schemeClr val="tx1">
                    <a:lumMod val="65000"/>
                    <a:lumOff val="35000"/>
                  </a:schemeClr>
                </a:solidFill>
                <a:latin typeface="微软雅黑" panose="020B0503020204020204" charset="-122"/>
                <a:ea typeface="微软雅黑" panose="020B0503020204020204" charset="-122"/>
              </a:rPr>
              <a:t>IMAX</a:t>
            </a:r>
            <a:r>
              <a:rPr lang="zh-CN" altLang="en-US" sz="1600" b="1" dirty="0">
                <a:solidFill>
                  <a:schemeClr val="tx1">
                    <a:lumMod val="65000"/>
                    <a:lumOff val="35000"/>
                  </a:schemeClr>
                </a:solidFill>
                <a:latin typeface="微软雅黑" panose="020B0503020204020204" charset="-122"/>
                <a:ea typeface="微软雅黑" panose="020B0503020204020204" charset="-122"/>
              </a:rPr>
              <a:t>对企业网络的负担较为分散</a:t>
            </a:r>
          </a:p>
        </p:txBody>
      </p:sp>
      <p:sp>
        <p:nvSpPr>
          <p:cNvPr id="176" name="文本框 175"/>
          <p:cNvSpPr txBox="1"/>
          <p:nvPr/>
        </p:nvSpPr>
        <p:spPr>
          <a:xfrm>
            <a:off x="1049655" y="4125595"/>
            <a:ext cx="3980815" cy="1322070"/>
          </a:xfrm>
          <a:prstGeom prst="rect">
            <a:avLst/>
          </a:prstGeom>
          <a:noFill/>
        </p:spPr>
        <p:txBody>
          <a:bodyPr wrap="square" rtlCol="0">
            <a:spAutoFit/>
          </a:bodyPr>
          <a:lstStyle/>
          <a:p>
            <a:pPr algn="l"/>
            <a:r>
              <a:rPr lang="en-US" altLang="zh-CN" sz="1600" b="1" dirty="0">
                <a:solidFill>
                  <a:schemeClr val="tx1">
                    <a:lumMod val="65000"/>
                    <a:lumOff val="35000"/>
                  </a:schemeClr>
                </a:solidFill>
                <a:latin typeface="微软雅黑" panose="020B0503020204020204" charset="-122"/>
                <a:ea typeface="微软雅黑" panose="020B0503020204020204" charset="-122"/>
              </a:rPr>
              <a:t>POP3</a:t>
            </a:r>
            <a:r>
              <a:rPr lang="zh-CN" altLang="en-US" sz="1600" b="1" dirty="0">
                <a:solidFill>
                  <a:schemeClr val="tx1">
                    <a:lumMod val="65000"/>
                    <a:lumOff val="35000"/>
                  </a:schemeClr>
                </a:solidFill>
                <a:latin typeface="微软雅黑" panose="020B0503020204020204" charset="-122"/>
                <a:ea typeface="微软雅黑" panose="020B0503020204020204" charset="-122"/>
              </a:rPr>
              <a:t>具有下载与离线查看的优点，而</a:t>
            </a:r>
            <a:r>
              <a:rPr lang="en-US" altLang="zh-CN" sz="1600" b="1" dirty="0">
                <a:solidFill>
                  <a:schemeClr val="tx1">
                    <a:lumMod val="65000"/>
                    <a:lumOff val="35000"/>
                  </a:schemeClr>
                </a:solidFill>
                <a:latin typeface="微软雅黑" panose="020B0503020204020204" charset="-122"/>
                <a:ea typeface="微软雅黑" panose="020B0503020204020204" charset="-122"/>
              </a:rPr>
              <a:t>IMAX</a:t>
            </a:r>
            <a:r>
              <a:rPr lang="zh-CN" altLang="en-US" sz="1600" b="1" dirty="0">
                <a:solidFill>
                  <a:schemeClr val="tx1">
                    <a:lumMod val="65000"/>
                    <a:lumOff val="35000"/>
                  </a:schemeClr>
                </a:solidFill>
                <a:latin typeface="微软雅黑" panose="020B0503020204020204" charset="-122"/>
                <a:ea typeface="微软雅黑" panose="020B0503020204020204" charset="-122"/>
              </a:rPr>
              <a:t>在客户端处于脱机状态后容易无法查看上次打开的邮件内容</a:t>
            </a:r>
          </a:p>
          <a:p>
            <a:pPr algn="l"/>
            <a:r>
              <a:rPr lang="en-US" altLang="zh-CN" sz="1600" b="1" dirty="0">
                <a:solidFill>
                  <a:schemeClr val="tx1">
                    <a:lumMod val="65000"/>
                    <a:lumOff val="35000"/>
                  </a:schemeClr>
                </a:solidFill>
                <a:latin typeface="微软雅黑" panose="020B0503020204020204" charset="-122"/>
                <a:ea typeface="微软雅黑" panose="020B0503020204020204" charset="-122"/>
              </a:rPr>
              <a:t>POP</a:t>
            </a:r>
            <a:r>
              <a:rPr lang="zh-CN" altLang="en-US" sz="1600" b="1" dirty="0">
                <a:solidFill>
                  <a:schemeClr val="tx1">
                    <a:lumMod val="65000"/>
                    <a:lumOff val="35000"/>
                  </a:schemeClr>
                </a:solidFill>
                <a:latin typeface="微软雅黑" panose="020B0503020204020204" charset="-122"/>
                <a:ea typeface="微软雅黑" panose="020B0503020204020204" charset="-122"/>
              </a:rPr>
              <a:t>对企业网络的负担较为集中，在开机后短时间内下载所有邮件</a:t>
            </a:r>
          </a:p>
        </p:txBody>
      </p:sp>
      <p:sp>
        <p:nvSpPr>
          <p:cNvPr id="179" name="文本框 178"/>
          <p:cNvSpPr txBox="1"/>
          <p:nvPr/>
        </p:nvSpPr>
        <p:spPr>
          <a:xfrm>
            <a:off x="1049655" y="1590675"/>
            <a:ext cx="3244215" cy="2306955"/>
          </a:xfrm>
          <a:prstGeom prst="rect">
            <a:avLst/>
          </a:prstGeom>
          <a:noFill/>
        </p:spPr>
        <p:txBody>
          <a:bodyPr wrap="square" rtlCol="0">
            <a:spAutoFit/>
          </a:bodyPr>
          <a:lstStyle/>
          <a:p>
            <a:pPr algn="l"/>
            <a:r>
              <a:rPr lang="en-US" altLang="zh-CN" sz="1600" b="1" dirty="0">
                <a:solidFill>
                  <a:schemeClr val="tx1">
                    <a:lumMod val="65000"/>
                    <a:lumOff val="35000"/>
                  </a:schemeClr>
                </a:solidFill>
                <a:latin typeface="微软雅黑" panose="020B0503020204020204" charset="-122"/>
                <a:ea typeface="微软雅黑" panose="020B0503020204020204" charset="-122"/>
              </a:rPr>
              <a:t>POP</a:t>
            </a:r>
            <a:r>
              <a:rPr lang="zh-CN" altLang="en-US" sz="1600" b="1" dirty="0">
                <a:solidFill>
                  <a:schemeClr val="tx1">
                    <a:lumMod val="65000"/>
                    <a:lumOff val="35000"/>
                  </a:schemeClr>
                </a:solidFill>
                <a:latin typeface="微软雅黑" panose="020B0503020204020204" charset="-122"/>
                <a:ea typeface="微软雅黑" panose="020B0503020204020204" charset="-122"/>
              </a:rPr>
              <a:t>：</a:t>
            </a:r>
          </a:p>
          <a:p>
            <a:pPr algn="l"/>
            <a:r>
              <a:rPr lang="zh-CN" altLang="en-US" sz="1600" b="1" dirty="0">
                <a:solidFill>
                  <a:schemeClr val="tx1">
                    <a:lumMod val="65000"/>
                    <a:lumOff val="35000"/>
                  </a:schemeClr>
                </a:solidFill>
                <a:latin typeface="微软雅黑" panose="020B0503020204020204" charset="-122"/>
                <a:ea typeface="微软雅黑" panose="020B0503020204020204" charset="-122"/>
              </a:rPr>
              <a:t>“下载并删除”模式：</a:t>
            </a:r>
          </a:p>
          <a:p>
            <a:pPr algn="l"/>
            <a:r>
              <a:rPr lang="zh-CN" altLang="en-US" sz="1600" b="1" dirty="0">
                <a:solidFill>
                  <a:schemeClr val="tx1">
                    <a:lumMod val="65000"/>
                    <a:lumOff val="35000"/>
                  </a:schemeClr>
                </a:solidFill>
                <a:latin typeface="微软雅黑" panose="020B0503020204020204" charset="-122"/>
                <a:ea typeface="微软雅黑" panose="020B0503020204020204" charset="-122"/>
              </a:rPr>
              <a:t>用户如果换了客户端软件，无法重读该邮件</a:t>
            </a:r>
          </a:p>
          <a:p>
            <a:pPr algn="l"/>
            <a:r>
              <a:rPr lang="zh-CN" altLang="en-US" sz="1600" b="1" dirty="0">
                <a:solidFill>
                  <a:schemeClr val="tx1">
                    <a:lumMod val="65000"/>
                    <a:lumOff val="35000"/>
                  </a:schemeClr>
                </a:solidFill>
                <a:latin typeface="微软雅黑" panose="020B0503020204020204" charset="-122"/>
                <a:ea typeface="微软雅黑" panose="020B0503020204020204" charset="-122"/>
              </a:rPr>
              <a:t>“下载并保持”模式：</a:t>
            </a:r>
          </a:p>
          <a:p>
            <a:pPr algn="l"/>
            <a:r>
              <a:rPr lang="zh-CN" altLang="en-US" sz="1600" b="1" dirty="0">
                <a:solidFill>
                  <a:schemeClr val="tx1">
                    <a:lumMod val="65000"/>
                    <a:lumOff val="35000"/>
                  </a:schemeClr>
                </a:solidFill>
                <a:latin typeface="微软雅黑" panose="020B0503020204020204" charset="-122"/>
                <a:ea typeface="微软雅黑" panose="020B0503020204020204" charset="-122"/>
              </a:rPr>
              <a:t>不同客户端都可以保留消息的拷贝</a:t>
            </a:r>
          </a:p>
          <a:p>
            <a:pPr algn="l"/>
            <a:r>
              <a:rPr lang="en-US" altLang="zh-CN" sz="1600" b="1" dirty="0">
                <a:solidFill>
                  <a:schemeClr val="tx1">
                    <a:lumMod val="65000"/>
                    <a:lumOff val="35000"/>
                  </a:schemeClr>
                </a:solidFill>
                <a:latin typeface="微软雅黑" panose="020B0503020204020204" charset="-122"/>
                <a:ea typeface="微软雅黑" panose="020B0503020204020204" charset="-122"/>
                <a:sym typeface="+mn-ea"/>
              </a:rPr>
              <a:t>POP3</a:t>
            </a:r>
            <a:r>
              <a:rPr lang="zh-CN" altLang="en-US" sz="1600" b="1" dirty="0">
                <a:solidFill>
                  <a:schemeClr val="tx1">
                    <a:lumMod val="65000"/>
                    <a:lumOff val="35000"/>
                  </a:schemeClr>
                </a:solidFill>
                <a:latin typeface="微软雅黑" panose="020B0503020204020204" charset="-122"/>
                <a:ea typeface="微软雅黑" panose="020B0503020204020204" charset="-122"/>
                <a:sym typeface="+mn-ea"/>
              </a:rPr>
              <a:t>是无状态协议</a:t>
            </a:r>
            <a:endParaRPr lang="zh-CN" altLang="en-US" sz="1600" b="1" dirty="0">
              <a:solidFill>
                <a:schemeClr val="tx1">
                  <a:lumMod val="65000"/>
                  <a:lumOff val="35000"/>
                </a:schemeClr>
              </a:solidFill>
              <a:latin typeface="微软雅黑" panose="020B0503020204020204" charset="-122"/>
              <a:ea typeface="微软雅黑" panose="020B0503020204020204" charset="-122"/>
            </a:endParaRPr>
          </a:p>
          <a:p>
            <a:pPr algn="l"/>
            <a:endParaRPr lang="zh-CN" altLang="en-US" sz="1600" b="1" dirty="0">
              <a:solidFill>
                <a:schemeClr val="tx1">
                  <a:lumMod val="65000"/>
                  <a:lumOff val="35000"/>
                </a:schemeClr>
              </a:solidFill>
              <a:latin typeface="微软雅黑" panose="020B0503020204020204" charset="-122"/>
              <a:ea typeface="微软雅黑" panose="020B0503020204020204" charset="-122"/>
            </a:endParaRPr>
          </a:p>
          <a:p>
            <a:pPr algn="l"/>
            <a:endParaRPr lang="zh-CN" altLang="en-US" sz="1600" b="1" dirty="0">
              <a:solidFill>
                <a:schemeClr val="tx1">
                  <a:lumMod val="65000"/>
                  <a:lumOff val="35000"/>
                </a:schemeClr>
              </a:solidFill>
              <a:latin typeface="微软雅黑" panose="020B0503020204020204" charset="-122"/>
              <a:ea typeface="微软雅黑" panose="020B0503020204020204" charset="-122"/>
            </a:endParaRPr>
          </a:p>
        </p:txBody>
      </p:sp>
      <p:pic>
        <p:nvPicPr>
          <p:cNvPr id="169" name="图片 16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811895" y="94649"/>
            <a:ext cx="3380105" cy="751135"/>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a:extLst>
              <a:ext uri="{FF2B5EF4-FFF2-40B4-BE49-F238E27FC236}">
                <a16:creationId xmlns:a16="http://schemas.microsoft.com/office/drawing/2014/main" id="{366CA198-0DA5-FD2D-7846-1B6C25E55961}"/>
              </a:ext>
            </a:extLst>
          </p:cNvPr>
          <p:cNvSpPr>
            <a:spLocks noGrp="1" noChangeArrowheads="1"/>
          </p:cNvSpPr>
          <p:nvPr>
            <p:ph type="ctrTitle"/>
          </p:nvPr>
        </p:nvSpPr>
        <p:spPr>
          <a:xfrm>
            <a:off x="2795727" y="2316857"/>
            <a:ext cx="7772400" cy="1470025"/>
          </a:xfrm>
        </p:spPr>
        <p:txBody>
          <a:bodyPr anchor="ctr"/>
          <a:lstStyle/>
          <a:p>
            <a:pPr eaLnBrk="1" hangingPunct="1"/>
            <a:r>
              <a:rPr lang="en-US" altLang="zh-CN" dirty="0"/>
              <a:t>2.5   DNS</a:t>
            </a:r>
            <a:r>
              <a:rPr lang="zh-CN" altLang="en-US" dirty="0"/>
              <a:t>（域名解析系统）</a:t>
            </a:r>
            <a:endParaRPr lang="zh-CN" altLang="zh-CN" dirty="0"/>
          </a:p>
        </p:txBody>
      </p:sp>
      <p:sp>
        <p:nvSpPr>
          <p:cNvPr id="2051" name="Rectangle 3">
            <a:extLst>
              <a:ext uri="{FF2B5EF4-FFF2-40B4-BE49-F238E27FC236}">
                <a16:creationId xmlns:a16="http://schemas.microsoft.com/office/drawing/2014/main" id="{FAAB3949-946A-0F62-11FE-40D86C943FF1}"/>
              </a:ext>
            </a:extLst>
          </p:cNvPr>
          <p:cNvSpPr>
            <a:spLocks noGrp="1" noChangeArrowheads="1"/>
          </p:cNvSpPr>
          <p:nvPr>
            <p:ph type="subTitle" idx="1"/>
          </p:nvPr>
        </p:nvSpPr>
        <p:spPr>
          <a:xfrm>
            <a:off x="722051" y="4321207"/>
            <a:ext cx="4573479" cy="676922"/>
          </a:xfrm>
        </p:spPr>
        <p:txBody>
          <a:bodyPr/>
          <a:lstStyle/>
          <a:p>
            <a:pPr eaLnBrk="1" hangingPunct="1"/>
            <a:r>
              <a:rPr lang="zh-CN" altLang="en-US" dirty="0"/>
              <a:t>主讲人：李卓凌</a:t>
            </a:r>
            <a:endParaRPr lang="zh-CN" altLang="zh-CN"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文本框 5">
            <a:extLst>
              <a:ext uri="{FF2B5EF4-FFF2-40B4-BE49-F238E27FC236}">
                <a16:creationId xmlns:a16="http://schemas.microsoft.com/office/drawing/2014/main" id="{338A129D-36D1-D8A7-F39C-404720E8A3ED}"/>
              </a:ext>
            </a:extLst>
          </p:cNvPr>
          <p:cNvSpPr txBox="1">
            <a:spLocks noChangeArrowheads="1"/>
          </p:cNvSpPr>
          <p:nvPr/>
        </p:nvSpPr>
        <p:spPr bwMode="auto">
          <a:xfrm>
            <a:off x="1703389" y="188913"/>
            <a:ext cx="5329237"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a:solidFill>
                  <a:srgbClr val="FF0000"/>
                </a:solidFill>
              </a:rPr>
              <a:t>DNS</a:t>
            </a:r>
            <a:r>
              <a:rPr lang="zh-CN" altLang="en-US">
                <a:solidFill>
                  <a:srgbClr val="FF0000"/>
                </a:solidFill>
              </a:rPr>
              <a:t>服务</a:t>
            </a:r>
          </a:p>
        </p:txBody>
      </p:sp>
      <p:pic>
        <p:nvPicPr>
          <p:cNvPr id="3075" name="图片 7">
            <a:extLst>
              <a:ext uri="{FF2B5EF4-FFF2-40B4-BE49-F238E27FC236}">
                <a16:creationId xmlns:a16="http://schemas.microsoft.com/office/drawing/2014/main" id="{57744337-5A7F-A022-F349-00112211B8A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7176" y="217488"/>
            <a:ext cx="6450013" cy="266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直接连接符 4">
            <a:extLst>
              <a:ext uri="{FF2B5EF4-FFF2-40B4-BE49-F238E27FC236}">
                <a16:creationId xmlns:a16="http://schemas.microsoft.com/office/drawing/2014/main" id="{41D04DD2-A58B-E1DB-9965-0220BBD7DFE7}"/>
              </a:ext>
            </a:extLst>
          </p:cNvPr>
          <p:cNvCxnSpPr/>
          <p:nvPr/>
        </p:nvCxnSpPr>
        <p:spPr>
          <a:xfrm>
            <a:off x="1524000" y="836613"/>
            <a:ext cx="9036050" cy="0"/>
          </a:xfrm>
          <a:prstGeom prst="line">
            <a:avLst/>
          </a:prstGeom>
        </p:spPr>
        <p:style>
          <a:lnRef idx="1">
            <a:schemeClr val="dk1"/>
          </a:lnRef>
          <a:fillRef idx="0">
            <a:schemeClr val="dk1"/>
          </a:fillRef>
          <a:effectRef idx="0">
            <a:schemeClr val="dk1"/>
          </a:effectRef>
          <a:fontRef idx="minor">
            <a:schemeClr val="tx1"/>
          </a:fontRef>
        </p:style>
      </p:cxnSp>
      <p:sp>
        <p:nvSpPr>
          <p:cNvPr id="3077" name="文本框 8">
            <a:extLst>
              <a:ext uri="{FF2B5EF4-FFF2-40B4-BE49-F238E27FC236}">
                <a16:creationId xmlns:a16="http://schemas.microsoft.com/office/drawing/2014/main" id="{2BCC8BC1-C06E-B36B-29AA-D7F6883D43B2}"/>
              </a:ext>
            </a:extLst>
          </p:cNvPr>
          <p:cNvSpPr txBox="1">
            <a:spLocks noChangeArrowheads="1"/>
          </p:cNvSpPr>
          <p:nvPr/>
        </p:nvSpPr>
        <p:spPr bwMode="auto">
          <a:xfrm>
            <a:off x="2243138" y="3040064"/>
            <a:ext cx="4248150" cy="922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a:t>Ipv4</a:t>
            </a:r>
            <a:r>
              <a:rPr lang="zh-CN" altLang="en-US" sz="1800"/>
              <a:t>协议：地址总长度为</a:t>
            </a:r>
            <a:r>
              <a:rPr lang="en-US" altLang="zh-CN" sz="1800"/>
              <a:t>32</a:t>
            </a:r>
            <a:r>
              <a:rPr lang="zh-CN" altLang="en-US" sz="1800"/>
              <a:t>位</a:t>
            </a:r>
            <a:endParaRPr lang="en-US" altLang="zh-CN" sz="1800"/>
          </a:p>
          <a:p>
            <a:pPr eaLnBrk="1" hangingPunct="1">
              <a:spcBef>
                <a:spcPct val="0"/>
              </a:spcBef>
              <a:buFontTx/>
              <a:buNone/>
            </a:pPr>
            <a:endParaRPr lang="en-US" altLang="zh-CN" sz="1800"/>
          </a:p>
          <a:p>
            <a:pPr eaLnBrk="1" hangingPunct="1">
              <a:spcBef>
                <a:spcPct val="0"/>
              </a:spcBef>
              <a:buFontTx/>
              <a:buNone/>
            </a:pPr>
            <a:endParaRPr lang="zh-CN" altLang="en-US" sz="1800"/>
          </a:p>
        </p:txBody>
      </p:sp>
      <p:pic>
        <p:nvPicPr>
          <p:cNvPr id="3078" name="图片 10">
            <a:extLst>
              <a:ext uri="{FF2B5EF4-FFF2-40B4-BE49-F238E27FC236}">
                <a16:creationId xmlns:a16="http://schemas.microsoft.com/office/drawing/2014/main" id="{DFD6BE32-C31E-DB81-0305-A09401477A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76425" y="3548064"/>
            <a:ext cx="8439150" cy="1000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9" name="文本框 13">
            <a:extLst>
              <a:ext uri="{FF2B5EF4-FFF2-40B4-BE49-F238E27FC236}">
                <a16:creationId xmlns:a16="http://schemas.microsoft.com/office/drawing/2014/main" id="{059CA407-D929-D245-F296-C9AD6879F94C}"/>
              </a:ext>
            </a:extLst>
          </p:cNvPr>
          <p:cNvSpPr txBox="1">
            <a:spLocks noChangeArrowheads="1"/>
          </p:cNvSpPr>
          <p:nvPr/>
        </p:nvSpPr>
        <p:spPr bwMode="auto">
          <a:xfrm>
            <a:off x="2063751" y="4625976"/>
            <a:ext cx="6048375" cy="1477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1800"/>
              <a:t>负载均衡的原理就是我们针对同一个域名设置多条</a:t>
            </a:r>
            <a:r>
              <a:rPr lang="en-US" altLang="zh-CN" sz="1800"/>
              <a:t>A</a:t>
            </a:r>
            <a:r>
              <a:rPr lang="zh-CN" altLang="en-US" sz="1800"/>
              <a:t>记录，指向不同的</a:t>
            </a:r>
            <a:r>
              <a:rPr lang="en-US" altLang="zh-CN" sz="1800"/>
              <a:t>IP</a:t>
            </a:r>
            <a:r>
              <a:rPr lang="zh-CN" altLang="en-US" sz="1800"/>
              <a:t>地址。当用户访问时，</a:t>
            </a:r>
            <a:r>
              <a:rPr lang="en-US" altLang="zh-CN" sz="1800">
                <a:hlinkClick r:id="rId4"/>
              </a:rPr>
              <a:t>DNS</a:t>
            </a:r>
            <a:r>
              <a:rPr lang="zh-CN" altLang="en-US" sz="1800">
                <a:hlinkClick r:id="rId4"/>
              </a:rPr>
              <a:t>服务器</a:t>
            </a:r>
            <a:r>
              <a:rPr lang="zh-CN" altLang="en-US" sz="1800"/>
              <a:t>就会根据权重或者地理位置为用户返回不同的</a:t>
            </a:r>
            <a:r>
              <a:rPr lang="en-US" altLang="zh-CN" sz="1800"/>
              <a:t>IP</a:t>
            </a:r>
            <a:r>
              <a:rPr lang="zh-CN" altLang="en-US" sz="1800"/>
              <a:t>。这样就实现了对访问流量的分摊，既减轻了单个服务器的负载压力，也提升了用户的访问速度。</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a:extLst>
              <a:ext uri="{FF2B5EF4-FFF2-40B4-BE49-F238E27FC236}">
                <a16:creationId xmlns:a16="http://schemas.microsoft.com/office/drawing/2014/main" id="{8077FFDC-F441-3443-BC6A-F6177DF4417F}"/>
              </a:ext>
            </a:extLst>
          </p:cNvPr>
          <p:cNvCxnSpPr/>
          <p:nvPr/>
        </p:nvCxnSpPr>
        <p:spPr>
          <a:xfrm>
            <a:off x="1524000" y="836613"/>
            <a:ext cx="9036050" cy="0"/>
          </a:xfrm>
          <a:prstGeom prst="line">
            <a:avLst/>
          </a:prstGeom>
        </p:spPr>
        <p:style>
          <a:lnRef idx="1">
            <a:schemeClr val="dk1"/>
          </a:lnRef>
          <a:fillRef idx="0">
            <a:schemeClr val="dk1"/>
          </a:fillRef>
          <a:effectRef idx="0">
            <a:schemeClr val="dk1"/>
          </a:effectRef>
          <a:fontRef idx="minor">
            <a:schemeClr val="tx1"/>
          </a:fontRef>
        </p:style>
      </p:cxnSp>
      <p:sp>
        <p:nvSpPr>
          <p:cNvPr id="4099" name="文本框 5">
            <a:extLst>
              <a:ext uri="{FF2B5EF4-FFF2-40B4-BE49-F238E27FC236}">
                <a16:creationId xmlns:a16="http://schemas.microsoft.com/office/drawing/2014/main" id="{DB43207E-C740-14AF-D434-E83018682302}"/>
              </a:ext>
            </a:extLst>
          </p:cNvPr>
          <p:cNvSpPr txBox="1">
            <a:spLocks noChangeArrowheads="1"/>
          </p:cNvSpPr>
          <p:nvPr/>
        </p:nvSpPr>
        <p:spPr bwMode="auto">
          <a:xfrm>
            <a:off x="1703389" y="188913"/>
            <a:ext cx="5329237"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a:solidFill>
                  <a:srgbClr val="FF0000"/>
                </a:solidFill>
              </a:rPr>
              <a:t>定义</a:t>
            </a:r>
          </a:p>
        </p:txBody>
      </p:sp>
      <p:pic>
        <p:nvPicPr>
          <p:cNvPr id="4100" name="图片 2">
            <a:extLst>
              <a:ext uri="{FF2B5EF4-FFF2-40B4-BE49-F238E27FC236}">
                <a16:creationId xmlns:a16="http://schemas.microsoft.com/office/drawing/2014/main" id="{735CA1A4-CB12-DBDA-F9DF-C6F9887DF3F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74825" y="1196976"/>
            <a:ext cx="7431088" cy="2066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1" name="图片 6">
            <a:extLst>
              <a:ext uri="{FF2B5EF4-FFF2-40B4-BE49-F238E27FC236}">
                <a16:creationId xmlns:a16="http://schemas.microsoft.com/office/drawing/2014/main" id="{ABA7164C-C2B6-3214-45F3-73D35D5096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92313" y="3716339"/>
            <a:ext cx="6819900" cy="2554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a:extLst>
              <a:ext uri="{FF2B5EF4-FFF2-40B4-BE49-F238E27FC236}">
                <a16:creationId xmlns:a16="http://schemas.microsoft.com/office/drawing/2014/main" id="{3ABB6F23-7B72-BD74-4234-7EF909592FD5}"/>
              </a:ext>
            </a:extLst>
          </p:cNvPr>
          <p:cNvCxnSpPr/>
          <p:nvPr/>
        </p:nvCxnSpPr>
        <p:spPr>
          <a:xfrm>
            <a:off x="1524000" y="836613"/>
            <a:ext cx="9036050" cy="0"/>
          </a:xfrm>
          <a:prstGeom prst="line">
            <a:avLst/>
          </a:prstGeom>
        </p:spPr>
        <p:style>
          <a:lnRef idx="1">
            <a:schemeClr val="dk1"/>
          </a:lnRef>
          <a:fillRef idx="0">
            <a:schemeClr val="dk1"/>
          </a:fillRef>
          <a:effectRef idx="0">
            <a:schemeClr val="dk1"/>
          </a:effectRef>
          <a:fontRef idx="minor">
            <a:schemeClr val="tx1"/>
          </a:fontRef>
        </p:style>
      </p:cxnSp>
      <p:sp>
        <p:nvSpPr>
          <p:cNvPr id="5123" name="文本框 5">
            <a:extLst>
              <a:ext uri="{FF2B5EF4-FFF2-40B4-BE49-F238E27FC236}">
                <a16:creationId xmlns:a16="http://schemas.microsoft.com/office/drawing/2014/main" id="{73269AD8-E58C-D43E-8D90-B0F0F0B804EA}"/>
              </a:ext>
            </a:extLst>
          </p:cNvPr>
          <p:cNvSpPr txBox="1">
            <a:spLocks noChangeArrowheads="1"/>
          </p:cNvSpPr>
          <p:nvPr/>
        </p:nvSpPr>
        <p:spPr bwMode="auto">
          <a:xfrm>
            <a:off x="1703389" y="188913"/>
            <a:ext cx="5329237"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a:solidFill>
                  <a:srgbClr val="FF0000"/>
                </a:solidFill>
              </a:rPr>
              <a:t>分布式</a:t>
            </a:r>
          </a:p>
        </p:txBody>
      </p:sp>
      <p:pic>
        <p:nvPicPr>
          <p:cNvPr id="5124" name="图片 2">
            <a:extLst>
              <a:ext uri="{FF2B5EF4-FFF2-40B4-BE49-F238E27FC236}">
                <a16:creationId xmlns:a16="http://schemas.microsoft.com/office/drawing/2014/main" id="{F24D2C1B-BCFE-EC2F-7C67-54ECBCD1D1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836614"/>
            <a:ext cx="9144000" cy="398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7" name="直接箭头连接符 6">
            <a:extLst>
              <a:ext uri="{FF2B5EF4-FFF2-40B4-BE49-F238E27FC236}">
                <a16:creationId xmlns:a16="http://schemas.microsoft.com/office/drawing/2014/main" id="{48672CAB-6EF3-BEBE-1840-C25761913037}"/>
              </a:ext>
            </a:extLst>
          </p:cNvPr>
          <p:cNvCxnSpPr/>
          <p:nvPr/>
        </p:nvCxnSpPr>
        <p:spPr>
          <a:xfrm>
            <a:off x="9048750" y="4652963"/>
            <a:ext cx="215900" cy="0"/>
          </a:xfrm>
          <a:prstGeom prst="straightConnector1">
            <a:avLst/>
          </a:prstGeom>
          <a:ln>
            <a:solidFill>
              <a:srgbClr val="FF0000"/>
            </a:solidFill>
            <a:headEnd type="triangle"/>
            <a:tailEnd type="triangle"/>
          </a:ln>
        </p:spPr>
        <p:style>
          <a:lnRef idx="1">
            <a:schemeClr val="dk1"/>
          </a:lnRef>
          <a:fillRef idx="0">
            <a:schemeClr val="dk1"/>
          </a:fillRef>
          <a:effectRef idx="0">
            <a:schemeClr val="dk1"/>
          </a:effectRef>
          <a:fontRef idx="minor">
            <a:schemeClr val="tx1"/>
          </a:fontRef>
        </p:style>
      </p:cxnSp>
      <p:cxnSp>
        <p:nvCxnSpPr>
          <p:cNvPr id="8" name="直接箭头连接符 7">
            <a:extLst>
              <a:ext uri="{FF2B5EF4-FFF2-40B4-BE49-F238E27FC236}">
                <a16:creationId xmlns:a16="http://schemas.microsoft.com/office/drawing/2014/main" id="{CD683072-16E1-1121-37B5-ACD5AFC53AE9}"/>
              </a:ext>
            </a:extLst>
          </p:cNvPr>
          <p:cNvCxnSpPr>
            <a:cxnSpLocks/>
          </p:cNvCxnSpPr>
          <p:nvPr/>
        </p:nvCxnSpPr>
        <p:spPr>
          <a:xfrm>
            <a:off x="8688388" y="4881563"/>
            <a:ext cx="576262" cy="0"/>
          </a:xfrm>
          <a:prstGeom prst="straightConnector1">
            <a:avLst/>
          </a:prstGeom>
          <a:ln>
            <a:solidFill>
              <a:srgbClr val="FF0000"/>
            </a:solidFill>
            <a:headEnd type="triangle"/>
            <a:tailEnd type="triangle"/>
          </a:ln>
        </p:spPr>
        <p:style>
          <a:lnRef idx="1">
            <a:schemeClr val="dk1"/>
          </a:lnRef>
          <a:fillRef idx="0">
            <a:schemeClr val="dk1"/>
          </a:fillRef>
          <a:effectRef idx="0">
            <a:schemeClr val="dk1"/>
          </a:effectRef>
          <a:fontRef idx="minor">
            <a:schemeClr val="tx1"/>
          </a:fontRef>
        </p:style>
      </p:cxnSp>
      <p:cxnSp>
        <p:nvCxnSpPr>
          <p:cNvPr id="10" name="直接箭头连接符 9">
            <a:extLst>
              <a:ext uri="{FF2B5EF4-FFF2-40B4-BE49-F238E27FC236}">
                <a16:creationId xmlns:a16="http://schemas.microsoft.com/office/drawing/2014/main" id="{12A3D4DC-950D-89F4-82FD-181D4FA8BC2E}"/>
              </a:ext>
            </a:extLst>
          </p:cNvPr>
          <p:cNvCxnSpPr>
            <a:cxnSpLocks/>
          </p:cNvCxnSpPr>
          <p:nvPr/>
        </p:nvCxnSpPr>
        <p:spPr>
          <a:xfrm>
            <a:off x="7915276" y="5157788"/>
            <a:ext cx="1349375" cy="0"/>
          </a:xfrm>
          <a:prstGeom prst="straightConnector1">
            <a:avLst/>
          </a:prstGeom>
          <a:ln>
            <a:solidFill>
              <a:srgbClr val="FF0000"/>
            </a:solidFill>
            <a:headEnd type="triangle"/>
            <a:tailEnd type="triangle"/>
          </a:ln>
        </p:spPr>
        <p:style>
          <a:lnRef idx="1">
            <a:schemeClr val="dk1"/>
          </a:lnRef>
          <a:fillRef idx="0">
            <a:schemeClr val="dk1"/>
          </a:fillRef>
          <a:effectRef idx="0">
            <a:schemeClr val="dk1"/>
          </a:effectRef>
          <a:fontRef idx="minor">
            <a:schemeClr val="tx1"/>
          </a:fontRef>
        </p:style>
      </p:cxnSp>
      <p:cxnSp>
        <p:nvCxnSpPr>
          <p:cNvPr id="13" name="直接箭头连接符 12">
            <a:extLst>
              <a:ext uri="{FF2B5EF4-FFF2-40B4-BE49-F238E27FC236}">
                <a16:creationId xmlns:a16="http://schemas.microsoft.com/office/drawing/2014/main" id="{95D3B0C5-8921-CB6D-0A63-5396319BD49E}"/>
              </a:ext>
            </a:extLst>
          </p:cNvPr>
          <p:cNvCxnSpPr>
            <a:cxnSpLocks/>
          </p:cNvCxnSpPr>
          <p:nvPr/>
        </p:nvCxnSpPr>
        <p:spPr>
          <a:xfrm>
            <a:off x="7319964" y="5516563"/>
            <a:ext cx="1944687" cy="0"/>
          </a:xfrm>
          <a:prstGeom prst="straightConnector1">
            <a:avLst/>
          </a:prstGeom>
          <a:ln>
            <a:solidFill>
              <a:srgbClr val="FF0000"/>
            </a:solidFill>
            <a:headEnd type="triangle"/>
            <a:tailEnd type="triangle"/>
          </a:ln>
        </p:spPr>
        <p:style>
          <a:lnRef idx="1">
            <a:schemeClr val="dk1"/>
          </a:lnRef>
          <a:fillRef idx="0">
            <a:schemeClr val="dk1"/>
          </a:fillRef>
          <a:effectRef idx="0">
            <a:schemeClr val="dk1"/>
          </a:effectRef>
          <a:fontRef idx="minor">
            <a:schemeClr val="tx1"/>
          </a:fontRef>
        </p:style>
      </p:cxn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5123" name="Rectangle 39"/>
          <p:cNvSpPr>
            <a:spLocks noChangeArrowheads="1"/>
          </p:cNvSpPr>
          <p:nvPr/>
        </p:nvSpPr>
        <p:spPr bwMode="auto">
          <a:xfrm>
            <a:off x="6350635" y="2133600"/>
            <a:ext cx="4323715" cy="996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nSpc>
                <a:spcPct val="130000"/>
              </a:lnSpc>
            </a:pPr>
            <a:endParaRPr lang="en-US" altLang="zh-CN" sz="1200">
              <a:solidFill>
                <a:srgbClr val="7F7F7F"/>
              </a:solidFill>
              <a:latin typeface="微软雅黑" panose="020B0503020204020204" pitchFamily="34" charset="-122"/>
              <a:ea typeface="微软雅黑" panose="020B0503020204020204" pitchFamily="34" charset="-122"/>
              <a:sym typeface="Droid Sans" pitchFamily="2" charset="0"/>
            </a:endParaRPr>
          </a:p>
        </p:txBody>
      </p:sp>
      <p:grpSp>
        <p:nvGrpSpPr>
          <p:cNvPr id="5126" name="Group 52"/>
          <p:cNvGrpSpPr/>
          <p:nvPr/>
        </p:nvGrpSpPr>
        <p:grpSpPr bwMode="auto">
          <a:xfrm>
            <a:off x="0" y="434975"/>
            <a:ext cx="12192000" cy="890588"/>
            <a:chOff x="0" y="0"/>
            <a:chExt cx="19200" cy="1404"/>
          </a:xfrm>
        </p:grpSpPr>
        <p:grpSp>
          <p:nvGrpSpPr>
            <p:cNvPr id="5127" name="组合 24"/>
            <p:cNvGrpSpPr/>
            <p:nvPr/>
          </p:nvGrpSpPr>
          <p:grpSpPr bwMode="auto">
            <a:xfrm>
              <a:off x="0" y="0"/>
              <a:ext cx="19200" cy="1404"/>
              <a:chOff x="0" y="0"/>
              <a:chExt cx="56983904" cy="4165600"/>
            </a:xfrm>
          </p:grpSpPr>
          <p:sp>
            <p:nvSpPr>
              <p:cNvPr id="8246" name="矩形 14"/>
              <p:cNvSpPr>
                <a:spLocks noChangeArrowheads="1"/>
              </p:cNvSpPr>
              <p:nvPr/>
            </p:nvSpPr>
            <p:spPr bwMode="auto">
              <a:xfrm>
                <a:off x="0" y="395289"/>
                <a:ext cx="56983904" cy="3770311"/>
              </a:xfrm>
              <a:prstGeom prst="rect">
                <a:avLst/>
              </a:prstGeom>
              <a:blipFill dpi="0" rotWithShape="1">
                <a:blip r:embed="rId2" cstate="print"/>
                <a:srcRect/>
                <a:stretch>
                  <a:fillRect b="-750154"/>
                </a:stretch>
              </a:blip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170" tIns="46990" rIns="90170" bIns="46990" anchor="ctr"/>
              <a:lstStyle/>
              <a:p>
                <a:pPr algn="ctr">
                  <a:defRPr/>
                </a:pPr>
                <a:endParaRPr lang="zh-CN" altLang="zh-CN">
                  <a:solidFill>
                    <a:srgbClr val="FFFFFF"/>
                  </a:solidFill>
                </a:endParaRPr>
              </a:p>
            </p:txBody>
          </p:sp>
          <p:sp>
            <p:nvSpPr>
              <p:cNvPr id="5132" name="五边形 15"/>
              <p:cNvSpPr>
                <a:spLocks noChangeArrowheads="1"/>
              </p:cNvSpPr>
              <p:nvPr/>
            </p:nvSpPr>
            <p:spPr bwMode="auto">
              <a:xfrm rot="5400000">
                <a:off x="43309892" y="1262857"/>
                <a:ext cx="3941763" cy="1416050"/>
              </a:xfrm>
              <a:prstGeom prst="homePlate">
                <a:avLst>
                  <a:gd name="adj" fmla="val 69591"/>
                </a:avLst>
              </a:prstGeom>
              <a:solidFill>
                <a:schemeClr val="accent2"/>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zh-CN">
                  <a:solidFill>
                    <a:srgbClr val="FFFFFF"/>
                  </a:solidFill>
                </a:endParaRPr>
              </a:p>
            </p:txBody>
          </p:sp>
          <p:sp>
            <p:nvSpPr>
              <p:cNvPr id="5133" name="直角三角形 16"/>
              <p:cNvSpPr>
                <a:spLocks noChangeArrowheads="1"/>
              </p:cNvSpPr>
              <p:nvPr/>
            </p:nvSpPr>
            <p:spPr bwMode="auto">
              <a:xfrm>
                <a:off x="45988801" y="0"/>
                <a:ext cx="344488" cy="401638"/>
              </a:xfrm>
              <a:prstGeom prst="rtTriangle">
                <a:avLst/>
              </a:prstGeom>
              <a:solidFill>
                <a:srgbClr val="3F3F3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zh-CN">
                  <a:solidFill>
                    <a:srgbClr val="FFFFFF"/>
                  </a:solidFill>
                </a:endParaRPr>
              </a:p>
            </p:txBody>
          </p:sp>
          <p:sp>
            <p:nvSpPr>
              <p:cNvPr id="5134" name="五边形 17"/>
              <p:cNvSpPr>
                <a:spLocks noChangeArrowheads="1"/>
              </p:cNvSpPr>
              <p:nvPr/>
            </p:nvSpPr>
            <p:spPr bwMode="auto">
              <a:xfrm rot="5400000">
                <a:off x="45102180" y="1262857"/>
                <a:ext cx="3941763" cy="1416050"/>
              </a:xfrm>
              <a:prstGeom prst="homePlate">
                <a:avLst>
                  <a:gd name="adj" fmla="val 69591"/>
                </a:avLst>
              </a:prstGeom>
              <a:solidFill>
                <a:srgbClr val="6B9B9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zh-CN">
                  <a:solidFill>
                    <a:srgbClr val="FFFFFF"/>
                  </a:solidFill>
                </a:endParaRPr>
              </a:p>
            </p:txBody>
          </p:sp>
          <p:sp>
            <p:nvSpPr>
              <p:cNvPr id="5135" name="直角三角形 18"/>
              <p:cNvSpPr>
                <a:spLocks noChangeArrowheads="1"/>
              </p:cNvSpPr>
              <p:nvPr/>
            </p:nvSpPr>
            <p:spPr bwMode="auto">
              <a:xfrm>
                <a:off x="47781089" y="0"/>
                <a:ext cx="344487" cy="401638"/>
              </a:xfrm>
              <a:prstGeom prst="rtTriangle">
                <a:avLst/>
              </a:prstGeom>
              <a:solidFill>
                <a:srgbClr val="3F3F3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zh-CN">
                  <a:solidFill>
                    <a:srgbClr val="FFFFFF"/>
                  </a:solidFill>
                </a:endParaRPr>
              </a:p>
            </p:txBody>
          </p:sp>
          <p:sp>
            <p:nvSpPr>
              <p:cNvPr id="5136" name="五边形 19"/>
              <p:cNvSpPr>
                <a:spLocks noChangeArrowheads="1"/>
              </p:cNvSpPr>
              <p:nvPr/>
            </p:nvSpPr>
            <p:spPr bwMode="auto">
              <a:xfrm rot="5400000">
                <a:off x="46895261" y="1262063"/>
                <a:ext cx="3941763" cy="1417638"/>
              </a:xfrm>
              <a:prstGeom prst="homePlate">
                <a:avLst>
                  <a:gd name="adj" fmla="val 69513"/>
                </a:avLst>
              </a:prstGeom>
              <a:solidFill>
                <a:srgbClr val="A4B6BA"/>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zh-CN">
                  <a:solidFill>
                    <a:srgbClr val="FFFFFF"/>
                  </a:solidFill>
                </a:endParaRPr>
              </a:p>
            </p:txBody>
          </p:sp>
          <p:sp>
            <p:nvSpPr>
              <p:cNvPr id="5137" name="直角三角形 20"/>
              <p:cNvSpPr>
                <a:spLocks noChangeArrowheads="1"/>
              </p:cNvSpPr>
              <p:nvPr/>
            </p:nvSpPr>
            <p:spPr bwMode="auto">
              <a:xfrm>
                <a:off x="49574964" y="0"/>
                <a:ext cx="344487" cy="401638"/>
              </a:xfrm>
              <a:prstGeom prst="rtTriangle">
                <a:avLst/>
              </a:prstGeom>
              <a:solidFill>
                <a:srgbClr val="3F3F3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zh-CN">
                  <a:solidFill>
                    <a:srgbClr val="FFFFFF"/>
                  </a:solidFill>
                </a:endParaRPr>
              </a:p>
            </p:txBody>
          </p:sp>
          <p:pic>
            <p:nvPicPr>
              <p:cNvPr id="5138" name="Picture 5" descr="E:\Design Area\CSO\Processing\presentation\bizpro\asd\images\01_Main-Background_Light_03.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636423" y="1032174"/>
                <a:ext cx="1288704" cy="12887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5139" name="Picture 6" descr="E:\Design Area\CSO\Processing\presentation\bizpro\asd\images\01_Main-Background_Light_05.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8221792" y="1053250"/>
                <a:ext cx="1288704" cy="12887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5140" name="Picture 7" descr="E:\Design Area\CSO\Processing\presentation\bizpro\asd\images\01_Main-Background_Light_07.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6425247" y="1053250"/>
                <a:ext cx="1288704" cy="12887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sp>
          <p:nvSpPr>
            <p:cNvPr id="5128" name="矩形 25"/>
            <p:cNvSpPr>
              <a:spLocks noChangeArrowheads="1"/>
            </p:cNvSpPr>
            <p:nvPr/>
          </p:nvSpPr>
          <p:spPr bwMode="auto">
            <a:xfrm>
              <a:off x="1749" y="225"/>
              <a:ext cx="5888" cy="11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algn="l"/>
              <a:r>
                <a:rPr lang="zh-CN" sz="40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常见的网络应用</a:t>
              </a:r>
            </a:p>
          </p:txBody>
        </p:sp>
      </p:grpSp>
      <p:pic>
        <p:nvPicPr>
          <p:cNvPr id="101" name="图片 100"/>
          <p:cNvPicPr/>
          <p:nvPr/>
        </p:nvPicPr>
        <p:blipFill>
          <a:blip r:embed="rId6"/>
          <a:stretch>
            <a:fillRect/>
          </a:stretch>
        </p:blipFill>
        <p:spPr>
          <a:xfrm>
            <a:off x="132715" y="1410970"/>
            <a:ext cx="2934335" cy="2102485"/>
          </a:xfrm>
          <a:prstGeom prst="rect">
            <a:avLst/>
          </a:prstGeom>
          <a:noFill/>
          <a:ln w="9525">
            <a:noFill/>
          </a:ln>
        </p:spPr>
      </p:pic>
      <p:pic>
        <p:nvPicPr>
          <p:cNvPr id="102" name="图片 101"/>
          <p:cNvPicPr/>
          <p:nvPr/>
        </p:nvPicPr>
        <p:blipFill>
          <a:blip r:embed="rId7"/>
          <a:stretch>
            <a:fillRect/>
          </a:stretch>
        </p:blipFill>
        <p:spPr>
          <a:xfrm>
            <a:off x="4331970" y="1527810"/>
            <a:ext cx="2839085" cy="1870075"/>
          </a:xfrm>
          <a:prstGeom prst="rect">
            <a:avLst/>
          </a:prstGeom>
          <a:noFill/>
          <a:ln w="9525">
            <a:noFill/>
          </a:ln>
        </p:spPr>
      </p:pic>
      <p:pic>
        <p:nvPicPr>
          <p:cNvPr id="103" name="图片 102"/>
          <p:cNvPicPr/>
          <p:nvPr/>
        </p:nvPicPr>
        <p:blipFill>
          <a:blip r:embed="rId8"/>
          <a:stretch>
            <a:fillRect/>
          </a:stretch>
        </p:blipFill>
        <p:spPr>
          <a:xfrm>
            <a:off x="8354695" y="1410970"/>
            <a:ext cx="2690495" cy="2166620"/>
          </a:xfrm>
          <a:prstGeom prst="rect">
            <a:avLst/>
          </a:prstGeom>
          <a:noFill/>
          <a:ln w="9525">
            <a:noFill/>
          </a:ln>
        </p:spPr>
      </p:pic>
      <p:pic>
        <p:nvPicPr>
          <p:cNvPr id="104" name="图片 103"/>
          <p:cNvPicPr/>
          <p:nvPr/>
        </p:nvPicPr>
        <p:blipFill>
          <a:blip r:embed="rId9"/>
          <a:stretch>
            <a:fillRect/>
          </a:stretch>
        </p:blipFill>
        <p:spPr>
          <a:xfrm>
            <a:off x="352425" y="3880485"/>
            <a:ext cx="2494915" cy="2543175"/>
          </a:xfrm>
          <a:prstGeom prst="rect">
            <a:avLst/>
          </a:prstGeom>
          <a:noFill/>
          <a:ln w="9525">
            <a:noFill/>
          </a:ln>
        </p:spPr>
      </p:pic>
      <p:pic>
        <p:nvPicPr>
          <p:cNvPr id="105" name="图片 104"/>
          <p:cNvPicPr/>
          <p:nvPr/>
        </p:nvPicPr>
        <p:blipFill>
          <a:blip r:embed="rId10"/>
          <a:stretch>
            <a:fillRect/>
          </a:stretch>
        </p:blipFill>
        <p:spPr>
          <a:xfrm>
            <a:off x="3856355" y="3938270"/>
            <a:ext cx="3493770" cy="2575560"/>
          </a:xfrm>
          <a:prstGeom prst="rect">
            <a:avLst/>
          </a:prstGeom>
          <a:noFill/>
          <a:ln w="9525">
            <a:noFill/>
          </a:ln>
        </p:spPr>
      </p:pic>
      <p:pic>
        <p:nvPicPr>
          <p:cNvPr id="106" name="图片 105"/>
          <p:cNvPicPr/>
          <p:nvPr/>
        </p:nvPicPr>
        <p:blipFill>
          <a:blip r:embed="rId11"/>
          <a:stretch>
            <a:fillRect/>
          </a:stretch>
        </p:blipFill>
        <p:spPr>
          <a:xfrm>
            <a:off x="8500745" y="4052570"/>
            <a:ext cx="2528570" cy="2374900"/>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1"/>
                                        </p:tgtEl>
                                        <p:attrNameLst>
                                          <p:attrName>style.visibility</p:attrName>
                                        </p:attrNameLst>
                                      </p:cBhvr>
                                      <p:to>
                                        <p:strVal val="visible"/>
                                      </p:to>
                                    </p:set>
                                    <p:anim calcmode="lin" valueType="num">
                                      <p:cBhvr additive="base">
                                        <p:cTn id="7" dur="500" fill="hold"/>
                                        <p:tgtEl>
                                          <p:spTgt spid="101"/>
                                        </p:tgtEl>
                                        <p:attrNameLst>
                                          <p:attrName>ppt_x</p:attrName>
                                        </p:attrNameLst>
                                      </p:cBhvr>
                                      <p:tavLst>
                                        <p:tav tm="0">
                                          <p:val>
                                            <p:strVal val="#ppt_x"/>
                                          </p:val>
                                        </p:tav>
                                        <p:tav tm="100000">
                                          <p:val>
                                            <p:strVal val="#ppt_x"/>
                                          </p:val>
                                        </p:tav>
                                      </p:tavLst>
                                    </p:anim>
                                    <p:anim calcmode="lin" valueType="num">
                                      <p:cBhvr additive="base">
                                        <p:cTn id="8" dur="500" fill="hold"/>
                                        <p:tgtEl>
                                          <p:spTgt spid="10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02"/>
                                        </p:tgtEl>
                                        <p:attrNameLst>
                                          <p:attrName>style.visibility</p:attrName>
                                        </p:attrNameLst>
                                      </p:cBhvr>
                                      <p:to>
                                        <p:strVal val="visible"/>
                                      </p:to>
                                    </p:set>
                                    <p:anim calcmode="lin" valueType="num">
                                      <p:cBhvr additive="base">
                                        <p:cTn id="13" dur="500" fill="hold"/>
                                        <p:tgtEl>
                                          <p:spTgt spid="102"/>
                                        </p:tgtEl>
                                        <p:attrNameLst>
                                          <p:attrName>ppt_x</p:attrName>
                                        </p:attrNameLst>
                                      </p:cBhvr>
                                      <p:tavLst>
                                        <p:tav tm="0">
                                          <p:val>
                                            <p:strVal val="#ppt_x"/>
                                          </p:val>
                                        </p:tav>
                                        <p:tav tm="100000">
                                          <p:val>
                                            <p:strVal val="#ppt_x"/>
                                          </p:val>
                                        </p:tav>
                                      </p:tavLst>
                                    </p:anim>
                                    <p:anim calcmode="lin" valueType="num">
                                      <p:cBhvr additive="base">
                                        <p:cTn id="14" dur="500" fill="hold"/>
                                        <p:tgtEl>
                                          <p:spTgt spid="10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03"/>
                                        </p:tgtEl>
                                        <p:attrNameLst>
                                          <p:attrName>style.visibility</p:attrName>
                                        </p:attrNameLst>
                                      </p:cBhvr>
                                      <p:to>
                                        <p:strVal val="visible"/>
                                      </p:to>
                                    </p:set>
                                    <p:anim calcmode="lin" valueType="num">
                                      <p:cBhvr additive="base">
                                        <p:cTn id="19" dur="500" fill="hold"/>
                                        <p:tgtEl>
                                          <p:spTgt spid="103"/>
                                        </p:tgtEl>
                                        <p:attrNameLst>
                                          <p:attrName>ppt_x</p:attrName>
                                        </p:attrNameLst>
                                      </p:cBhvr>
                                      <p:tavLst>
                                        <p:tav tm="0">
                                          <p:val>
                                            <p:strVal val="#ppt_x"/>
                                          </p:val>
                                        </p:tav>
                                        <p:tav tm="100000">
                                          <p:val>
                                            <p:strVal val="#ppt_x"/>
                                          </p:val>
                                        </p:tav>
                                      </p:tavLst>
                                    </p:anim>
                                    <p:anim calcmode="lin" valueType="num">
                                      <p:cBhvr additive="base">
                                        <p:cTn id="20" dur="500" fill="hold"/>
                                        <p:tgtEl>
                                          <p:spTgt spid="103"/>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04"/>
                                        </p:tgtEl>
                                        <p:attrNameLst>
                                          <p:attrName>style.visibility</p:attrName>
                                        </p:attrNameLst>
                                      </p:cBhvr>
                                      <p:to>
                                        <p:strVal val="visible"/>
                                      </p:to>
                                    </p:set>
                                    <p:anim calcmode="lin" valueType="num">
                                      <p:cBhvr additive="base">
                                        <p:cTn id="25" dur="500" fill="hold"/>
                                        <p:tgtEl>
                                          <p:spTgt spid="104"/>
                                        </p:tgtEl>
                                        <p:attrNameLst>
                                          <p:attrName>ppt_x</p:attrName>
                                        </p:attrNameLst>
                                      </p:cBhvr>
                                      <p:tavLst>
                                        <p:tav tm="0">
                                          <p:val>
                                            <p:strVal val="#ppt_x"/>
                                          </p:val>
                                        </p:tav>
                                        <p:tav tm="100000">
                                          <p:val>
                                            <p:strVal val="#ppt_x"/>
                                          </p:val>
                                        </p:tav>
                                      </p:tavLst>
                                    </p:anim>
                                    <p:anim calcmode="lin" valueType="num">
                                      <p:cBhvr additive="base">
                                        <p:cTn id="26" dur="500" fill="hold"/>
                                        <p:tgtEl>
                                          <p:spTgt spid="104"/>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05"/>
                                        </p:tgtEl>
                                        <p:attrNameLst>
                                          <p:attrName>style.visibility</p:attrName>
                                        </p:attrNameLst>
                                      </p:cBhvr>
                                      <p:to>
                                        <p:strVal val="visible"/>
                                      </p:to>
                                    </p:set>
                                    <p:anim calcmode="lin" valueType="num">
                                      <p:cBhvr additive="base">
                                        <p:cTn id="31" dur="500" fill="hold"/>
                                        <p:tgtEl>
                                          <p:spTgt spid="105"/>
                                        </p:tgtEl>
                                        <p:attrNameLst>
                                          <p:attrName>ppt_x</p:attrName>
                                        </p:attrNameLst>
                                      </p:cBhvr>
                                      <p:tavLst>
                                        <p:tav tm="0">
                                          <p:val>
                                            <p:strVal val="#ppt_x"/>
                                          </p:val>
                                        </p:tav>
                                        <p:tav tm="100000">
                                          <p:val>
                                            <p:strVal val="#ppt_x"/>
                                          </p:val>
                                        </p:tav>
                                      </p:tavLst>
                                    </p:anim>
                                    <p:anim calcmode="lin" valueType="num">
                                      <p:cBhvr additive="base">
                                        <p:cTn id="32" dur="500" fill="hold"/>
                                        <p:tgtEl>
                                          <p:spTgt spid="105"/>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06"/>
                                        </p:tgtEl>
                                        <p:attrNameLst>
                                          <p:attrName>style.visibility</p:attrName>
                                        </p:attrNameLst>
                                      </p:cBhvr>
                                      <p:to>
                                        <p:strVal val="visible"/>
                                      </p:to>
                                    </p:set>
                                    <p:anim calcmode="lin" valueType="num">
                                      <p:cBhvr additive="base">
                                        <p:cTn id="37" dur="500" fill="hold"/>
                                        <p:tgtEl>
                                          <p:spTgt spid="106"/>
                                        </p:tgtEl>
                                        <p:attrNameLst>
                                          <p:attrName>ppt_x</p:attrName>
                                        </p:attrNameLst>
                                      </p:cBhvr>
                                      <p:tavLst>
                                        <p:tav tm="0">
                                          <p:val>
                                            <p:strVal val="#ppt_x"/>
                                          </p:val>
                                        </p:tav>
                                        <p:tav tm="100000">
                                          <p:val>
                                            <p:strVal val="#ppt_x"/>
                                          </p:val>
                                        </p:tav>
                                      </p:tavLst>
                                    </p:anim>
                                    <p:anim calcmode="lin" valueType="num">
                                      <p:cBhvr additive="base">
                                        <p:cTn id="38" dur="500" fill="hold"/>
                                        <p:tgtEl>
                                          <p:spTgt spid="10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a:extLst>
              <a:ext uri="{FF2B5EF4-FFF2-40B4-BE49-F238E27FC236}">
                <a16:creationId xmlns:a16="http://schemas.microsoft.com/office/drawing/2014/main" id="{8C9CDFA1-20D5-3C90-F5F0-449E0BFE0677}"/>
              </a:ext>
            </a:extLst>
          </p:cNvPr>
          <p:cNvCxnSpPr/>
          <p:nvPr/>
        </p:nvCxnSpPr>
        <p:spPr>
          <a:xfrm>
            <a:off x="1524000" y="836613"/>
            <a:ext cx="9036050" cy="0"/>
          </a:xfrm>
          <a:prstGeom prst="line">
            <a:avLst/>
          </a:prstGeom>
        </p:spPr>
        <p:style>
          <a:lnRef idx="1">
            <a:schemeClr val="dk1"/>
          </a:lnRef>
          <a:fillRef idx="0">
            <a:schemeClr val="dk1"/>
          </a:fillRef>
          <a:effectRef idx="0">
            <a:schemeClr val="dk1"/>
          </a:effectRef>
          <a:fontRef idx="minor">
            <a:schemeClr val="tx1"/>
          </a:fontRef>
        </p:style>
      </p:cxnSp>
      <p:sp>
        <p:nvSpPr>
          <p:cNvPr id="6147" name="文本框 5">
            <a:extLst>
              <a:ext uri="{FF2B5EF4-FFF2-40B4-BE49-F238E27FC236}">
                <a16:creationId xmlns:a16="http://schemas.microsoft.com/office/drawing/2014/main" id="{B0EBFEA9-5001-C8EA-88B2-849E0F3FDFD8}"/>
              </a:ext>
            </a:extLst>
          </p:cNvPr>
          <p:cNvSpPr txBox="1">
            <a:spLocks noChangeArrowheads="1"/>
          </p:cNvSpPr>
          <p:nvPr/>
        </p:nvSpPr>
        <p:spPr bwMode="auto">
          <a:xfrm>
            <a:off x="1703389" y="188913"/>
            <a:ext cx="5329237"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a:solidFill>
                  <a:srgbClr val="FF0000"/>
                </a:solidFill>
              </a:rPr>
              <a:t>分布式</a:t>
            </a:r>
          </a:p>
        </p:txBody>
      </p:sp>
      <p:pic>
        <p:nvPicPr>
          <p:cNvPr id="6148" name="图片 2">
            <a:extLst>
              <a:ext uri="{FF2B5EF4-FFF2-40B4-BE49-F238E27FC236}">
                <a16:creationId xmlns:a16="http://schemas.microsoft.com/office/drawing/2014/main" id="{9B9B5932-BD63-C87E-B425-0B3DC61A66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866776"/>
            <a:ext cx="9144000" cy="2339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9" name="文本框 3">
            <a:extLst>
              <a:ext uri="{FF2B5EF4-FFF2-40B4-BE49-F238E27FC236}">
                <a16:creationId xmlns:a16="http://schemas.microsoft.com/office/drawing/2014/main" id="{35D0206F-A5BE-F9FA-2D3A-E2502D54684F}"/>
              </a:ext>
            </a:extLst>
          </p:cNvPr>
          <p:cNvSpPr txBox="1">
            <a:spLocks noChangeArrowheads="1"/>
          </p:cNvSpPr>
          <p:nvPr/>
        </p:nvSpPr>
        <p:spPr bwMode="auto">
          <a:xfrm>
            <a:off x="4367214" y="1484314"/>
            <a:ext cx="9366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1800"/>
              <a:t>（</a:t>
            </a:r>
            <a:r>
              <a:rPr lang="en-US" altLang="zh-CN" sz="1800"/>
              <a:t>13</a:t>
            </a:r>
            <a:r>
              <a:rPr lang="zh-CN" altLang="en-US" sz="1800"/>
              <a:t>个）</a:t>
            </a:r>
          </a:p>
        </p:txBody>
      </p:sp>
      <p:pic>
        <p:nvPicPr>
          <p:cNvPr id="6150" name="图片 7">
            <a:extLst>
              <a:ext uri="{FF2B5EF4-FFF2-40B4-BE49-F238E27FC236}">
                <a16:creationId xmlns:a16="http://schemas.microsoft.com/office/drawing/2014/main" id="{F84BEB69-139A-2AFA-8885-6DD5D23347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3206750"/>
            <a:ext cx="9144000" cy="1989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51" name="图片 9">
            <a:extLst>
              <a:ext uri="{FF2B5EF4-FFF2-40B4-BE49-F238E27FC236}">
                <a16:creationId xmlns:a16="http://schemas.microsoft.com/office/drawing/2014/main" id="{AAF65B10-5A12-4D7D-98FD-D180DCFBBB1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0" y="4819650"/>
            <a:ext cx="9144000" cy="203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a:extLst>
              <a:ext uri="{FF2B5EF4-FFF2-40B4-BE49-F238E27FC236}">
                <a16:creationId xmlns:a16="http://schemas.microsoft.com/office/drawing/2014/main" id="{7982E4FF-7650-7656-427D-45506C072F60}"/>
              </a:ext>
            </a:extLst>
          </p:cNvPr>
          <p:cNvCxnSpPr/>
          <p:nvPr/>
        </p:nvCxnSpPr>
        <p:spPr>
          <a:xfrm>
            <a:off x="1524000" y="836613"/>
            <a:ext cx="9036050" cy="0"/>
          </a:xfrm>
          <a:prstGeom prst="line">
            <a:avLst/>
          </a:prstGeom>
        </p:spPr>
        <p:style>
          <a:lnRef idx="1">
            <a:schemeClr val="dk1"/>
          </a:lnRef>
          <a:fillRef idx="0">
            <a:schemeClr val="dk1"/>
          </a:fillRef>
          <a:effectRef idx="0">
            <a:schemeClr val="dk1"/>
          </a:effectRef>
          <a:fontRef idx="minor">
            <a:schemeClr val="tx1"/>
          </a:fontRef>
        </p:style>
      </p:cxnSp>
      <p:sp>
        <p:nvSpPr>
          <p:cNvPr id="7171" name="文本框 5">
            <a:extLst>
              <a:ext uri="{FF2B5EF4-FFF2-40B4-BE49-F238E27FC236}">
                <a16:creationId xmlns:a16="http://schemas.microsoft.com/office/drawing/2014/main" id="{C012EDAF-2E04-95B7-59FB-E89F70952B6A}"/>
              </a:ext>
            </a:extLst>
          </p:cNvPr>
          <p:cNvSpPr txBox="1">
            <a:spLocks noChangeArrowheads="1"/>
          </p:cNvSpPr>
          <p:nvPr/>
        </p:nvSpPr>
        <p:spPr bwMode="auto">
          <a:xfrm>
            <a:off x="1703389" y="188913"/>
            <a:ext cx="5329237"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a:solidFill>
                  <a:srgbClr val="FF0000"/>
                </a:solidFill>
              </a:rPr>
              <a:t>本地域名解析服务器</a:t>
            </a:r>
          </a:p>
        </p:txBody>
      </p:sp>
      <p:pic>
        <p:nvPicPr>
          <p:cNvPr id="7172" name="图片 2">
            <a:extLst>
              <a:ext uri="{FF2B5EF4-FFF2-40B4-BE49-F238E27FC236}">
                <a16:creationId xmlns:a16="http://schemas.microsoft.com/office/drawing/2014/main" id="{2B67F53D-3768-DB8E-C50A-61C5988412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1300162"/>
            <a:ext cx="9144000" cy="3786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3" name="图片 6">
            <a:extLst>
              <a:ext uri="{FF2B5EF4-FFF2-40B4-BE49-F238E27FC236}">
                <a16:creationId xmlns:a16="http://schemas.microsoft.com/office/drawing/2014/main" id="{D820D6B2-8BE0-E9FB-570B-5A2ED4579B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13756" y="5339548"/>
            <a:ext cx="7964487" cy="1181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a:extLst>
              <a:ext uri="{FF2B5EF4-FFF2-40B4-BE49-F238E27FC236}">
                <a16:creationId xmlns:a16="http://schemas.microsoft.com/office/drawing/2014/main" id="{698BFF7D-2D05-8D5F-0EBC-B9BF300DABB2}"/>
              </a:ext>
            </a:extLst>
          </p:cNvPr>
          <p:cNvCxnSpPr/>
          <p:nvPr/>
        </p:nvCxnSpPr>
        <p:spPr>
          <a:xfrm>
            <a:off x="1524000" y="836613"/>
            <a:ext cx="9036050" cy="0"/>
          </a:xfrm>
          <a:prstGeom prst="line">
            <a:avLst/>
          </a:prstGeom>
        </p:spPr>
        <p:style>
          <a:lnRef idx="1">
            <a:schemeClr val="dk1"/>
          </a:lnRef>
          <a:fillRef idx="0">
            <a:schemeClr val="dk1"/>
          </a:fillRef>
          <a:effectRef idx="0">
            <a:schemeClr val="dk1"/>
          </a:effectRef>
          <a:fontRef idx="minor">
            <a:schemeClr val="tx1"/>
          </a:fontRef>
        </p:style>
      </p:cxnSp>
      <p:sp>
        <p:nvSpPr>
          <p:cNvPr id="8195" name="文本框 5">
            <a:extLst>
              <a:ext uri="{FF2B5EF4-FFF2-40B4-BE49-F238E27FC236}">
                <a16:creationId xmlns:a16="http://schemas.microsoft.com/office/drawing/2014/main" id="{244B46F5-F398-7D78-04EA-2053B9F38677}"/>
              </a:ext>
            </a:extLst>
          </p:cNvPr>
          <p:cNvSpPr txBox="1">
            <a:spLocks noChangeArrowheads="1"/>
          </p:cNvSpPr>
          <p:nvPr/>
        </p:nvSpPr>
        <p:spPr bwMode="auto">
          <a:xfrm>
            <a:off x="1703389" y="188913"/>
            <a:ext cx="5329237"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a:solidFill>
                  <a:srgbClr val="FF0000"/>
                </a:solidFill>
              </a:rPr>
              <a:t>查询方式（迭代）</a:t>
            </a:r>
          </a:p>
        </p:txBody>
      </p:sp>
      <p:pic>
        <p:nvPicPr>
          <p:cNvPr id="8196" name="图片 2">
            <a:extLst>
              <a:ext uri="{FF2B5EF4-FFF2-40B4-BE49-F238E27FC236}">
                <a16:creationId xmlns:a16="http://schemas.microsoft.com/office/drawing/2014/main" id="{F16EDF49-B552-4B1A-23FA-C03646F76F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65475" y="900114"/>
            <a:ext cx="5753100" cy="578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a:extLst>
              <a:ext uri="{FF2B5EF4-FFF2-40B4-BE49-F238E27FC236}">
                <a16:creationId xmlns:a16="http://schemas.microsoft.com/office/drawing/2014/main" id="{33600852-837C-4F5A-6BB2-6EAA3B1E1EFD}"/>
              </a:ext>
            </a:extLst>
          </p:cNvPr>
          <p:cNvCxnSpPr/>
          <p:nvPr/>
        </p:nvCxnSpPr>
        <p:spPr>
          <a:xfrm>
            <a:off x="1524000" y="836613"/>
            <a:ext cx="9036050" cy="0"/>
          </a:xfrm>
          <a:prstGeom prst="line">
            <a:avLst/>
          </a:prstGeom>
        </p:spPr>
        <p:style>
          <a:lnRef idx="1">
            <a:schemeClr val="dk1"/>
          </a:lnRef>
          <a:fillRef idx="0">
            <a:schemeClr val="dk1"/>
          </a:fillRef>
          <a:effectRef idx="0">
            <a:schemeClr val="dk1"/>
          </a:effectRef>
          <a:fontRef idx="minor">
            <a:schemeClr val="tx1"/>
          </a:fontRef>
        </p:style>
      </p:cxnSp>
      <p:sp>
        <p:nvSpPr>
          <p:cNvPr id="9219" name="文本框 5">
            <a:extLst>
              <a:ext uri="{FF2B5EF4-FFF2-40B4-BE49-F238E27FC236}">
                <a16:creationId xmlns:a16="http://schemas.microsoft.com/office/drawing/2014/main" id="{96F815DC-455B-2478-94BF-B7619F09932E}"/>
              </a:ext>
            </a:extLst>
          </p:cNvPr>
          <p:cNvSpPr txBox="1">
            <a:spLocks noChangeArrowheads="1"/>
          </p:cNvSpPr>
          <p:nvPr/>
        </p:nvSpPr>
        <p:spPr bwMode="auto">
          <a:xfrm>
            <a:off x="1703389" y="188913"/>
            <a:ext cx="5329237"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a:solidFill>
                  <a:srgbClr val="FF0000"/>
                </a:solidFill>
              </a:rPr>
              <a:t>查询方式（递归）</a:t>
            </a:r>
          </a:p>
        </p:txBody>
      </p:sp>
      <p:pic>
        <p:nvPicPr>
          <p:cNvPr id="9220" name="图片 3">
            <a:extLst>
              <a:ext uri="{FF2B5EF4-FFF2-40B4-BE49-F238E27FC236}">
                <a16:creationId xmlns:a16="http://schemas.microsoft.com/office/drawing/2014/main" id="{9719B7C0-1A68-C47F-60AF-95BF56D08F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2739" y="981075"/>
            <a:ext cx="6486525" cy="577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a:extLst>
              <a:ext uri="{FF2B5EF4-FFF2-40B4-BE49-F238E27FC236}">
                <a16:creationId xmlns:a16="http://schemas.microsoft.com/office/drawing/2014/main" id="{34F71170-0006-318F-4205-E91DC67DAF32}"/>
              </a:ext>
            </a:extLst>
          </p:cNvPr>
          <p:cNvCxnSpPr/>
          <p:nvPr/>
        </p:nvCxnSpPr>
        <p:spPr>
          <a:xfrm>
            <a:off x="1524000" y="836613"/>
            <a:ext cx="9036050" cy="0"/>
          </a:xfrm>
          <a:prstGeom prst="line">
            <a:avLst/>
          </a:prstGeom>
        </p:spPr>
        <p:style>
          <a:lnRef idx="1">
            <a:schemeClr val="dk1"/>
          </a:lnRef>
          <a:fillRef idx="0">
            <a:schemeClr val="dk1"/>
          </a:fillRef>
          <a:effectRef idx="0">
            <a:schemeClr val="dk1"/>
          </a:effectRef>
          <a:fontRef idx="minor">
            <a:schemeClr val="tx1"/>
          </a:fontRef>
        </p:style>
      </p:cxnSp>
      <p:sp>
        <p:nvSpPr>
          <p:cNvPr id="10243" name="文本框 5">
            <a:extLst>
              <a:ext uri="{FF2B5EF4-FFF2-40B4-BE49-F238E27FC236}">
                <a16:creationId xmlns:a16="http://schemas.microsoft.com/office/drawing/2014/main" id="{86028655-ADE0-3BE5-F23E-76846D0360B3}"/>
              </a:ext>
            </a:extLst>
          </p:cNvPr>
          <p:cNvSpPr txBox="1">
            <a:spLocks noChangeArrowheads="1"/>
          </p:cNvSpPr>
          <p:nvPr/>
        </p:nvSpPr>
        <p:spPr bwMode="auto">
          <a:xfrm>
            <a:off x="1703389" y="188913"/>
            <a:ext cx="5329237"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a:solidFill>
                  <a:srgbClr val="FF0000"/>
                </a:solidFill>
              </a:rPr>
              <a:t>DNS</a:t>
            </a:r>
            <a:r>
              <a:rPr lang="zh-CN" altLang="en-US">
                <a:solidFill>
                  <a:srgbClr val="FF0000"/>
                </a:solidFill>
              </a:rPr>
              <a:t>记录</a:t>
            </a:r>
          </a:p>
        </p:txBody>
      </p:sp>
      <p:pic>
        <p:nvPicPr>
          <p:cNvPr id="10244" name="图片 2">
            <a:extLst>
              <a:ext uri="{FF2B5EF4-FFF2-40B4-BE49-F238E27FC236}">
                <a16:creationId xmlns:a16="http://schemas.microsoft.com/office/drawing/2014/main" id="{B06D2AD6-C34A-354B-4C16-B09E9016158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1357314"/>
            <a:ext cx="9144000" cy="414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5" name="文本框 1">
            <a:extLst>
              <a:ext uri="{FF2B5EF4-FFF2-40B4-BE49-F238E27FC236}">
                <a16:creationId xmlns:a16="http://schemas.microsoft.com/office/drawing/2014/main" id="{1F13952D-7154-139D-0E26-2FA2AD272997}"/>
              </a:ext>
            </a:extLst>
          </p:cNvPr>
          <p:cNvSpPr txBox="1">
            <a:spLocks noChangeArrowheads="1"/>
          </p:cNvSpPr>
          <p:nvPr/>
        </p:nvSpPr>
        <p:spPr bwMode="auto">
          <a:xfrm>
            <a:off x="2135189" y="5805489"/>
            <a:ext cx="38893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a:t>Class</a:t>
            </a:r>
            <a:r>
              <a:rPr lang="zh-CN" altLang="en-US"/>
              <a:t>：对于</a:t>
            </a:r>
            <a:r>
              <a:rPr lang="en-US" altLang="zh-CN"/>
              <a:t>internet </a:t>
            </a:r>
            <a:r>
              <a:rPr lang="zh-CN" altLang="en-US"/>
              <a:t>值为</a:t>
            </a:r>
            <a:r>
              <a:rPr lang="en-US" altLang="zh-CN"/>
              <a:t>IN</a:t>
            </a:r>
            <a:endParaRPr lang="zh-CN" altLang="en-US"/>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a:extLst>
              <a:ext uri="{FF2B5EF4-FFF2-40B4-BE49-F238E27FC236}">
                <a16:creationId xmlns:a16="http://schemas.microsoft.com/office/drawing/2014/main" id="{487D70C4-FB34-E5A4-0BFB-745207E9C8C6}"/>
              </a:ext>
            </a:extLst>
          </p:cNvPr>
          <p:cNvCxnSpPr/>
          <p:nvPr/>
        </p:nvCxnSpPr>
        <p:spPr>
          <a:xfrm>
            <a:off x="1524000" y="836613"/>
            <a:ext cx="9036050" cy="0"/>
          </a:xfrm>
          <a:prstGeom prst="line">
            <a:avLst/>
          </a:prstGeom>
        </p:spPr>
        <p:style>
          <a:lnRef idx="1">
            <a:schemeClr val="dk1"/>
          </a:lnRef>
          <a:fillRef idx="0">
            <a:schemeClr val="dk1"/>
          </a:fillRef>
          <a:effectRef idx="0">
            <a:schemeClr val="dk1"/>
          </a:effectRef>
          <a:fontRef idx="minor">
            <a:schemeClr val="tx1"/>
          </a:fontRef>
        </p:style>
      </p:cxnSp>
      <p:sp>
        <p:nvSpPr>
          <p:cNvPr id="11267" name="文本框 5">
            <a:extLst>
              <a:ext uri="{FF2B5EF4-FFF2-40B4-BE49-F238E27FC236}">
                <a16:creationId xmlns:a16="http://schemas.microsoft.com/office/drawing/2014/main" id="{9A6A8601-F07F-EFA2-3E98-AAE243078345}"/>
              </a:ext>
            </a:extLst>
          </p:cNvPr>
          <p:cNvSpPr txBox="1">
            <a:spLocks noChangeArrowheads="1"/>
          </p:cNvSpPr>
          <p:nvPr/>
        </p:nvSpPr>
        <p:spPr bwMode="auto">
          <a:xfrm>
            <a:off x="1703389" y="188913"/>
            <a:ext cx="5329237"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a:solidFill>
                  <a:srgbClr val="FF0000"/>
                </a:solidFill>
              </a:rPr>
              <a:t>DNS</a:t>
            </a:r>
            <a:r>
              <a:rPr lang="zh-CN" altLang="en-US">
                <a:solidFill>
                  <a:srgbClr val="FF0000"/>
                </a:solidFill>
              </a:rPr>
              <a:t>协议</a:t>
            </a:r>
          </a:p>
        </p:txBody>
      </p:sp>
      <p:pic>
        <p:nvPicPr>
          <p:cNvPr id="11268" name="图片 2">
            <a:extLst>
              <a:ext uri="{FF2B5EF4-FFF2-40B4-BE49-F238E27FC236}">
                <a16:creationId xmlns:a16="http://schemas.microsoft.com/office/drawing/2014/main" id="{9EA21162-839B-E1B2-78A6-FB912D1B9C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1516064"/>
            <a:ext cx="9144000" cy="3825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a:extLst>
              <a:ext uri="{FF2B5EF4-FFF2-40B4-BE49-F238E27FC236}">
                <a16:creationId xmlns:a16="http://schemas.microsoft.com/office/drawing/2014/main" id="{FA224E3B-8AF1-C774-1122-BBF8A68452A8}"/>
              </a:ext>
            </a:extLst>
          </p:cNvPr>
          <p:cNvCxnSpPr/>
          <p:nvPr/>
        </p:nvCxnSpPr>
        <p:spPr>
          <a:xfrm>
            <a:off x="1524000" y="836613"/>
            <a:ext cx="9036050" cy="0"/>
          </a:xfrm>
          <a:prstGeom prst="line">
            <a:avLst/>
          </a:prstGeom>
        </p:spPr>
        <p:style>
          <a:lnRef idx="1">
            <a:schemeClr val="dk1"/>
          </a:lnRef>
          <a:fillRef idx="0">
            <a:schemeClr val="dk1"/>
          </a:fillRef>
          <a:effectRef idx="0">
            <a:schemeClr val="dk1"/>
          </a:effectRef>
          <a:fontRef idx="minor">
            <a:schemeClr val="tx1"/>
          </a:fontRef>
        </p:style>
      </p:cxnSp>
      <p:sp>
        <p:nvSpPr>
          <p:cNvPr id="12291" name="文本框 5">
            <a:extLst>
              <a:ext uri="{FF2B5EF4-FFF2-40B4-BE49-F238E27FC236}">
                <a16:creationId xmlns:a16="http://schemas.microsoft.com/office/drawing/2014/main" id="{31BF231D-3C8A-5566-8E56-7C784DC33183}"/>
              </a:ext>
            </a:extLst>
          </p:cNvPr>
          <p:cNvSpPr txBox="1">
            <a:spLocks noChangeArrowheads="1"/>
          </p:cNvSpPr>
          <p:nvPr/>
        </p:nvSpPr>
        <p:spPr bwMode="auto">
          <a:xfrm>
            <a:off x="1703389" y="188913"/>
            <a:ext cx="5329237"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a:solidFill>
                  <a:srgbClr val="FF0000"/>
                </a:solidFill>
              </a:rPr>
              <a:t>注册域名</a:t>
            </a:r>
          </a:p>
        </p:txBody>
      </p:sp>
      <p:pic>
        <p:nvPicPr>
          <p:cNvPr id="12292" name="图片 2">
            <a:extLst>
              <a:ext uri="{FF2B5EF4-FFF2-40B4-BE49-F238E27FC236}">
                <a16:creationId xmlns:a16="http://schemas.microsoft.com/office/drawing/2014/main" id="{040028A9-2FA5-2371-CAD7-7853ADDE76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1743075"/>
            <a:ext cx="9144000" cy="337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a:extLst>
              <a:ext uri="{FF2B5EF4-FFF2-40B4-BE49-F238E27FC236}">
                <a16:creationId xmlns:a16="http://schemas.microsoft.com/office/drawing/2014/main" id="{3A40DFCB-3D0E-3D95-1602-0D0DACFBEB5E}"/>
              </a:ext>
            </a:extLst>
          </p:cNvPr>
          <p:cNvCxnSpPr/>
          <p:nvPr/>
        </p:nvCxnSpPr>
        <p:spPr>
          <a:xfrm>
            <a:off x="1524000" y="836613"/>
            <a:ext cx="9036050" cy="0"/>
          </a:xfrm>
          <a:prstGeom prst="line">
            <a:avLst/>
          </a:prstGeom>
        </p:spPr>
        <p:style>
          <a:lnRef idx="1">
            <a:schemeClr val="dk1"/>
          </a:lnRef>
          <a:fillRef idx="0">
            <a:schemeClr val="dk1"/>
          </a:fillRef>
          <a:effectRef idx="0">
            <a:schemeClr val="dk1"/>
          </a:effectRef>
          <a:fontRef idx="minor">
            <a:schemeClr val="tx1"/>
          </a:fontRef>
        </p:style>
      </p:cxnSp>
      <p:sp>
        <p:nvSpPr>
          <p:cNvPr id="13315" name="文本框 5">
            <a:extLst>
              <a:ext uri="{FF2B5EF4-FFF2-40B4-BE49-F238E27FC236}">
                <a16:creationId xmlns:a16="http://schemas.microsoft.com/office/drawing/2014/main" id="{8C1E1307-AD2C-8836-2ADB-9C2B0691D7AE}"/>
              </a:ext>
            </a:extLst>
          </p:cNvPr>
          <p:cNvSpPr txBox="1">
            <a:spLocks noChangeArrowheads="1"/>
          </p:cNvSpPr>
          <p:nvPr/>
        </p:nvSpPr>
        <p:spPr bwMode="auto">
          <a:xfrm>
            <a:off x="1703389" y="188913"/>
            <a:ext cx="5329237"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a:solidFill>
                  <a:srgbClr val="FF0000"/>
                </a:solidFill>
              </a:rPr>
              <a:t>思考</a:t>
            </a:r>
          </a:p>
        </p:txBody>
      </p:sp>
      <p:pic>
        <p:nvPicPr>
          <p:cNvPr id="13316" name="图片 2">
            <a:extLst>
              <a:ext uri="{FF2B5EF4-FFF2-40B4-BE49-F238E27FC236}">
                <a16:creationId xmlns:a16="http://schemas.microsoft.com/office/drawing/2014/main" id="{DEA39960-2374-02D3-078D-3677C36B2B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1219201"/>
            <a:ext cx="9144000" cy="2206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7" name="文本框 3">
            <a:extLst>
              <a:ext uri="{FF2B5EF4-FFF2-40B4-BE49-F238E27FC236}">
                <a16:creationId xmlns:a16="http://schemas.microsoft.com/office/drawing/2014/main" id="{BD0ED2FA-2017-D5F6-8A7D-10932758AE4D}"/>
              </a:ext>
            </a:extLst>
          </p:cNvPr>
          <p:cNvSpPr txBox="1">
            <a:spLocks noChangeArrowheads="1"/>
          </p:cNvSpPr>
          <p:nvPr/>
        </p:nvSpPr>
        <p:spPr bwMode="auto">
          <a:xfrm>
            <a:off x="2657475" y="3808413"/>
            <a:ext cx="6769100" cy="258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1800"/>
              <a:t>       我国早在</a:t>
            </a:r>
            <a:r>
              <a:rPr lang="en-US" altLang="zh-CN" sz="1800"/>
              <a:t>03</a:t>
            </a:r>
            <a:r>
              <a:rPr lang="zh-CN" altLang="en-US" sz="1800"/>
              <a:t>至</a:t>
            </a:r>
            <a:r>
              <a:rPr lang="en-US" altLang="zh-CN" sz="1800"/>
              <a:t>04</a:t>
            </a:r>
            <a:r>
              <a:rPr lang="zh-CN" altLang="en-US" sz="1800"/>
              <a:t>年就已经镜像了全球的根服务器。通俗地讲，就是中国把所有互联网服务器的数据都抄了一份。这样，我们在访问世界网络时，可以使用自己服务器，并不需要通过美国的服务器！中国于</a:t>
            </a:r>
            <a:r>
              <a:rPr lang="en-US" altLang="zh-CN" sz="1800"/>
              <a:t>2013</a:t>
            </a:r>
            <a:r>
              <a:rPr lang="zh-CN" altLang="en-US" sz="1800"/>
              <a:t>年联合日本和美国相关运营机构和专业人士发起“雪人计划”，提出以</a:t>
            </a:r>
            <a:r>
              <a:rPr lang="en-US" altLang="zh-CN" sz="1800"/>
              <a:t>IPv6</a:t>
            </a:r>
            <a:r>
              <a:rPr lang="zh-CN" altLang="en-US" sz="1800"/>
              <a:t>为基础、面向新兴应用、自主可控的一整套根服务器解决方案和技术体系。“雪人计划”于</a:t>
            </a:r>
            <a:r>
              <a:rPr lang="en-US" altLang="zh-CN" sz="1800"/>
              <a:t>2016</a:t>
            </a:r>
            <a:r>
              <a:rPr lang="zh-CN" altLang="en-US" sz="1800"/>
              <a:t>年在美国、日本、印度、俄罗斯、德国、法国等全球</a:t>
            </a:r>
            <a:r>
              <a:rPr lang="en-US" altLang="zh-CN" sz="1800"/>
              <a:t>16</a:t>
            </a:r>
            <a:r>
              <a:rPr lang="zh-CN" altLang="en-US" sz="1800"/>
              <a:t>个国家完成</a:t>
            </a:r>
            <a:r>
              <a:rPr lang="en-US" altLang="zh-CN" sz="1800"/>
              <a:t>25</a:t>
            </a:r>
            <a:r>
              <a:rPr lang="zh-CN" altLang="en-US" sz="1800"/>
              <a:t>台</a:t>
            </a:r>
            <a:r>
              <a:rPr lang="en-US" altLang="zh-CN" sz="1800"/>
              <a:t>IPv6</a:t>
            </a:r>
            <a:r>
              <a:rPr lang="zh-CN" altLang="en-US" sz="1800"/>
              <a:t>根服务器架设（总</a:t>
            </a:r>
            <a:r>
              <a:rPr lang="en-US" altLang="zh-CN" sz="1800"/>
              <a:t>3</a:t>
            </a:r>
            <a:r>
              <a:rPr lang="zh-CN" altLang="en-US" sz="1800"/>
              <a:t>台主根），其中</a:t>
            </a:r>
            <a:r>
              <a:rPr lang="en-US" altLang="zh-CN" sz="1800"/>
              <a:t>1</a:t>
            </a:r>
            <a:r>
              <a:rPr lang="zh-CN" altLang="en-US" sz="1800"/>
              <a:t>台主根和</a:t>
            </a:r>
            <a:r>
              <a:rPr lang="en-US" altLang="zh-CN" sz="1800"/>
              <a:t>3</a:t>
            </a:r>
            <a:r>
              <a:rPr lang="zh-CN" altLang="en-US" sz="1800"/>
              <a:t>台辅根部署在中国。为我国网络安全提供了强大的保障！！</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39"/>
          <p:cNvSpPr>
            <a:spLocks noChangeArrowheads="1"/>
          </p:cNvSpPr>
          <p:nvPr/>
        </p:nvSpPr>
        <p:spPr bwMode="auto">
          <a:xfrm>
            <a:off x="6350635" y="2133600"/>
            <a:ext cx="4323715" cy="996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nSpc>
                <a:spcPct val="130000"/>
              </a:lnSpc>
            </a:pPr>
            <a:endParaRPr lang="en-US" altLang="zh-CN" sz="1200">
              <a:solidFill>
                <a:srgbClr val="7F7F7F"/>
              </a:solidFill>
              <a:latin typeface="微软雅黑" panose="020B0503020204020204" pitchFamily="34" charset="-122"/>
              <a:ea typeface="微软雅黑" panose="020B0503020204020204" pitchFamily="34" charset="-122"/>
              <a:sym typeface="Droid Sans" pitchFamily="2" charset="0"/>
            </a:endParaRPr>
          </a:p>
        </p:txBody>
      </p:sp>
      <p:sp>
        <p:nvSpPr>
          <p:cNvPr id="5124" name="Rectangle 39"/>
          <p:cNvSpPr>
            <a:spLocks noChangeArrowheads="1"/>
          </p:cNvSpPr>
          <p:nvPr/>
        </p:nvSpPr>
        <p:spPr bwMode="auto">
          <a:xfrm>
            <a:off x="79375" y="1431290"/>
            <a:ext cx="4354830" cy="996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p>
            <a:pPr>
              <a:lnSpc>
                <a:spcPct val="130000"/>
              </a:lnSpc>
            </a:pPr>
            <a:endParaRPr sz="2400" b="1">
              <a:solidFill>
                <a:schemeClr val="tx1"/>
              </a:solidFill>
              <a:latin typeface="宋体" panose="02010600030101010101" pitchFamily="2" charset="-122"/>
              <a:cs typeface="宋体" panose="02010600030101010101" pitchFamily="2" charset="-122"/>
              <a:sym typeface="Droid Sans" pitchFamily="2" charset="0"/>
            </a:endParaRPr>
          </a:p>
        </p:txBody>
      </p:sp>
      <p:grpSp>
        <p:nvGrpSpPr>
          <p:cNvPr id="5126" name="Group 52"/>
          <p:cNvGrpSpPr/>
          <p:nvPr/>
        </p:nvGrpSpPr>
        <p:grpSpPr bwMode="auto">
          <a:xfrm>
            <a:off x="0" y="434975"/>
            <a:ext cx="12192000" cy="890588"/>
            <a:chOff x="0" y="0"/>
            <a:chExt cx="19200" cy="1404"/>
          </a:xfrm>
        </p:grpSpPr>
        <p:grpSp>
          <p:nvGrpSpPr>
            <p:cNvPr id="5127" name="组合 24"/>
            <p:cNvGrpSpPr/>
            <p:nvPr/>
          </p:nvGrpSpPr>
          <p:grpSpPr bwMode="auto">
            <a:xfrm>
              <a:off x="0" y="0"/>
              <a:ext cx="19200" cy="1404"/>
              <a:chOff x="0" y="0"/>
              <a:chExt cx="56983904" cy="4165600"/>
            </a:xfrm>
          </p:grpSpPr>
          <p:sp>
            <p:nvSpPr>
              <p:cNvPr id="8246" name="矩形 14"/>
              <p:cNvSpPr>
                <a:spLocks noChangeArrowheads="1"/>
              </p:cNvSpPr>
              <p:nvPr/>
            </p:nvSpPr>
            <p:spPr bwMode="auto">
              <a:xfrm>
                <a:off x="0" y="395289"/>
                <a:ext cx="56983904" cy="3770311"/>
              </a:xfrm>
              <a:prstGeom prst="rect">
                <a:avLst/>
              </a:prstGeom>
              <a:blipFill dpi="0" rotWithShape="1">
                <a:blip r:embed="rId2" cstate="print"/>
                <a:srcRect/>
                <a:stretch>
                  <a:fillRect b="-750154"/>
                </a:stretch>
              </a:blip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170" tIns="46990" rIns="90170" bIns="46990" anchor="ctr"/>
              <a:lstStyle/>
              <a:p>
                <a:pPr algn="ctr">
                  <a:defRPr/>
                </a:pPr>
                <a:endParaRPr lang="zh-CN" altLang="zh-CN">
                  <a:solidFill>
                    <a:srgbClr val="FFFFFF"/>
                  </a:solidFill>
                </a:endParaRPr>
              </a:p>
            </p:txBody>
          </p:sp>
          <p:sp>
            <p:nvSpPr>
              <p:cNvPr id="5132" name="五边形 15"/>
              <p:cNvSpPr>
                <a:spLocks noChangeArrowheads="1"/>
              </p:cNvSpPr>
              <p:nvPr/>
            </p:nvSpPr>
            <p:spPr bwMode="auto">
              <a:xfrm rot="5400000">
                <a:off x="43309892" y="1262857"/>
                <a:ext cx="3941763" cy="1416050"/>
              </a:xfrm>
              <a:prstGeom prst="homePlate">
                <a:avLst>
                  <a:gd name="adj" fmla="val 69591"/>
                </a:avLst>
              </a:prstGeom>
              <a:solidFill>
                <a:schemeClr val="accent2"/>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zh-CN">
                  <a:solidFill>
                    <a:srgbClr val="FFFFFF"/>
                  </a:solidFill>
                </a:endParaRPr>
              </a:p>
            </p:txBody>
          </p:sp>
          <p:sp>
            <p:nvSpPr>
              <p:cNvPr id="5133" name="直角三角形 16"/>
              <p:cNvSpPr>
                <a:spLocks noChangeArrowheads="1"/>
              </p:cNvSpPr>
              <p:nvPr/>
            </p:nvSpPr>
            <p:spPr bwMode="auto">
              <a:xfrm>
                <a:off x="45988801" y="0"/>
                <a:ext cx="344488" cy="401638"/>
              </a:xfrm>
              <a:prstGeom prst="rtTriangle">
                <a:avLst/>
              </a:prstGeom>
              <a:solidFill>
                <a:srgbClr val="3F3F3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zh-CN">
                  <a:solidFill>
                    <a:srgbClr val="FFFFFF"/>
                  </a:solidFill>
                </a:endParaRPr>
              </a:p>
            </p:txBody>
          </p:sp>
          <p:sp>
            <p:nvSpPr>
              <p:cNvPr id="5134" name="五边形 17"/>
              <p:cNvSpPr>
                <a:spLocks noChangeArrowheads="1"/>
              </p:cNvSpPr>
              <p:nvPr/>
            </p:nvSpPr>
            <p:spPr bwMode="auto">
              <a:xfrm rot="5400000">
                <a:off x="45102180" y="1262857"/>
                <a:ext cx="3941763" cy="1416050"/>
              </a:xfrm>
              <a:prstGeom prst="homePlate">
                <a:avLst>
                  <a:gd name="adj" fmla="val 69591"/>
                </a:avLst>
              </a:prstGeom>
              <a:solidFill>
                <a:srgbClr val="6B9B9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zh-CN">
                  <a:solidFill>
                    <a:srgbClr val="FFFFFF"/>
                  </a:solidFill>
                </a:endParaRPr>
              </a:p>
            </p:txBody>
          </p:sp>
          <p:sp>
            <p:nvSpPr>
              <p:cNvPr id="5135" name="直角三角形 18"/>
              <p:cNvSpPr>
                <a:spLocks noChangeArrowheads="1"/>
              </p:cNvSpPr>
              <p:nvPr/>
            </p:nvSpPr>
            <p:spPr bwMode="auto">
              <a:xfrm>
                <a:off x="47781089" y="0"/>
                <a:ext cx="344487" cy="401638"/>
              </a:xfrm>
              <a:prstGeom prst="rtTriangle">
                <a:avLst/>
              </a:prstGeom>
              <a:solidFill>
                <a:srgbClr val="3F3F3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zh-CN">
                  <a:solidFill>
                    <a:srgbClr val="FFFFFF"/>
                  </a:solidFill>
                </a:endParaRPr>
              </a:p>
            </p:txBody>
          </p:sp>
          <p:sp>
            <p:nvSpPr>
              <p:cNvPr id="5136" name="五边形 19"/>
              <p:cNvSpPr>
                <a:spLocks noChangeArrowheads="1"/>
              </p:cNvSpPr>
              <p:nvPr/>
            </p:nvSpPr>
            <p:spPr bwMode="auto">
              <a:xfrm rot="5400000">
                <a:off x="46895261" y="1262063"/>
                <a:ext cx="3941763" cy="1417638"/>
              </a:xfrm>
              <a:prstGeom prst="homePlate">
                <a:avLst>
                  <a:gd name="adj" fmla="val 69513"/>
                </a:avLst>
              </a:prstGeom>
              <a:solidFill>
                <a:srgbClr val="A4B6BA"/>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zh-CN">
                  <a:solidFill>
                    <a:srgbClr val="FFFFFF"/>
                  </a:solidFill>
                </a:endParaRPr>
              </a:p>
            </p:txBody>
          </p:sp>
          <p:sp>
            <p:nvSpPr>
              <p:cNvPr id="5137" name="直角三角形 20"/>
              <p:cNvSpPr>
                <a:spLocks noChangeArrowheads="1"/>
              </p:cNvSpPr>
              <p:nvPr/>
            </p:nvSpPr>
            <p:spPr bwMode="auto">
              <a:xfrm>
                <a:off x="49574964" y="0"/>
                <a:ext cx="344487" cy="401638"/>
              </a:xfrm>
              <a:prstGeom prst="rtTriangle">
                <a:avLst/>
              </a:prstGeom>
              <a:solidFill>
                <a:srgbClr val="3F3F3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zh-CN">
                  <a:solidFill>
                    <a:srgbClr val="FFFFFF"/>
                  </a:solidFill>
                </a:endParaRPr>
              </a:p>
            </p:txBody>
          </p:sp>
          <p:pic>
            <p:nvPicPr>
              <p:cNvPr id="5138" name="Picture 5" descr="E:\Design Area\CSO\Processing\presentation\bizpro\asd\images\01_Main-Background_Light_03.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636423" y="1032174"/>
                <a:ext cx="1288704" cy="12887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5139" name="Picture 6" descr="E:\Design Area\CSO\Processing\presentation\bizpro\asd\images\01_Main-Background_Light_05.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8221792" y="1053250"/>
                <a:ext cx="1288704" cy="12887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5140" name="Picture 7" descr="E:\Design Area\CSO\Processing\presentation\bizpro\asd\images\01_Main-Background_Light_07.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6425247" y="1053250"/>
                <a:ext cx="1288704" cy="12887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sp>
          <p:nvSpPr>
            <p:cNvPr id="5128" name="矩形 25"/>
            <p:cNvSpPr>
              <a:spLocks noChangeArrowheads="1"/>
            </p:cNvSpPr>
            <p:nvPr/>
          </p:nvSpPr>
          <p:spPr bwMode="auto">
            <a:xfrm>
              <a:off x="1749" y="225"/>
              <a:ext cx="12288" cy="11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algn="l"/>
              <a:r>
                <a:rPr lang="zh-CN" altLang="en-US" sz="40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网络应用与单机应用的本质性区别</a:t>
              </a:r>
            </a:p>
          </p:txBody>
        </p:sp>
      </p:grpSp>
      <p:sp>
        <p:nvSpPr>
          <p:cNvPr id="2" name="文本框 1"/>
          <p:cNvSpPr txBox="1"/>
          <p:nvPr/>
        </p:nvSpPr>
        <p:spPr>
          <a:xfrm>
            <a:off x="949960" y="1624330"/>
            <a:ext cx="10804525" cy="3969385"/>
          </a:xfrm>
          <a:prstGeom prst="rect">
            <a:avLst/>
          </a:prstGeom>
          <a:noFill/>
        </p:spPr>
        <p:txBody>
          <a:bodyPr wrap="square" rtlCol="0">
            <a:spAutoFit/>
          </a:bodyPr>
          <a:lstStyle/>
          <a:p>
            <a:r>
              <a:rPr lang="en-US" altLang="zh-CN" sz="2800">
                <a:latin typeface="黑体" panose="02010609060101010101" charset="-122"/>
                <a:ea typeface="黑体" panose="02010609060101010101" charset="-122"/>
                <a:cs typeface="黑体" panose="02010609060101010101" charset="-122"/>
                <a:sym typeface="+mn-ea"/>
              </a:rPr>
              <a:t>1、 </a:t>
            </a:r>
            <a:r>
              <a:rPr lang="zh-CN" altLang="en-US" sz="2800">
                <a:latin typeface="黑体" panose="02010609060101010101" charset="-122"/>
                <a:ea typeface="黑体" panose="02010609060101010101" charset="-122"/>
                <a:cs typeface="黑体" panose="02010609060101010101" charset="-122"/>
              </a:rPr>
              <a:t>使用范围不同：</a:t>
            </a:r>
          </a:p>
          <a:p>
            <a:r>
              <a:rPr lang="zh-CN" altLang="en-US" sz="2800">
                <a:latin typeface="黑体" panose="02010609060101010101" charset="-122"/>
                <a:ea typeface="黑体" panose="02010609060101010101" charset="-122"/>
                <a:cs typeface="黑体" panose="02010609060101010101" charset="-122"/>
              </a:rPr>
              <a:t>单机应用是在单台电脑上运行的软件，无法联网，不能通过网络等介质转偷数据共享，适合单用户使用。而网络版软件因为加入网络互连，可以在不同设备间进行信息交流，适合公司或企业内部使用。</a:t>
            </a:r>
          </a:p>
          <a:p>
            <a:r>
              <a:rPr lang="en-US" altLang="zh-CN" sz="2800">
                <a:latin typeface="黑体" panose="02010609060101010101" charset="-122"/>
                <a:ea typeface="黑体" panose="02010609060101010101" charset="-122"/>
                <a:cs typeface="黑体" panose="02010609060101010101" charset="-122"/>
              </a:rPr>
              <a:t>2、 数据保存不同：</a:t>
            </a:r>
          </a:p>
          <a:p>
            <a:r>
              <a:rPr lang="en-US" altLang="zh-CN" sz="2800">
                <a:latin typeface="黑体" panose="02010609060101010101" charset="-122"/>
                <a:ea typeface="黑体" panose="02010609060101010101" charset="-122"/>
                <a:cs typeface="黑体" panose="02010609060101010101" charset="-122"/>
              </a:rPr>
              <a:t>网络版软件</a:t>
            </a:r>
            <a:r>
              <a:rPr lang="zh-CN" altLang="en-US" sz="2800">
                <a:latin typeface="黑体" panose="02010609060101010101" charset="-122"/>
                <a:ea typeface="黑体" panose="02010609060101010101" charset="-122"/>
                <a:cs typeface="黑体" panose="02010609060101010101" charset="-122"/>
              </a:rPr>
              <a:t>为用户</a:t>
            </a:r>
            <a:r>
              <a:rPr lang="en-US" altLang="zh-CN" sz="2800">
                <a:latin typeface="黑体" panose="02010609060101010101" charset="-122"/>
                <a:ea typeface="黑体" panose="02010609060101010101" charset="-122"/>
                <a:cs typeface="黑体" panose="02010609060101010101" charset="-122"/>
              </a:rPr>
              <a:t>提供一个客户端的软件，供用户下载，用户在下载安装后就可以通过该软件工作，而不需要到现场。所有的数据传输是通过网络完成的。</a:t>
            </a:r>
            <a:r>
              <a:rPr lang="zh-CN" altLang="en-US" sz="2800">
                <a:latin typeface="黑体" panose="02010609060101010101" charset="-122"/>
                <a:ea typeface="黑体" panose="02010609060101010101" charset="-122"/>
                <a:cs typeface="黑体" panose="02010609060101010101" charset="-122"/>
              </a:rPr>
              <a:t>而</a:t>
            </a:r>
            <a:r>
              <a:rPr lang="en-US" altLang="zh-CN" sz="2800">
                <a:latin typeface="黑体" panose="02010609060101010101" charset="-122"/>
                <a:ea typeface="黑体" panose="02010609060101010101" charset="-122"/>
                <a:cs typeface="黑体" panose="02010609060101010101" charset="-122"/>
              </a:rPr>
              <a:t>单机版软件的数据则保存在</a:t>
            </a:r>
            <a:r>
              <a:rPr lang="zh-CN" altLang="en-US" sz="2800">
                <a:latin typeface="黑体" panose="02010609060101010101" charset="-122"/>
                <a:ea typeface="黑体" panose="02010609060101010101" charset="-122"/>
                <a:cs typeface="黑体" panose="02010609060101010101" charset="-122"/>
                <a:sym typeface="+mn-ea"/>
              </a:rPr>
              <a:t>本地安装</a:t>
            </a:r>
            <a:r>
              <a:rPr lang="en-US" altLang="zh-CN" sz="2800">
                <a:latin typeface="黑体" panose="02010609060101010101" charset="-122"/>
                <a:ea typeface="黑体" panose="02010609060101010101" charset="-122"/>
                <a:cs typeface="黑体" panose="02010609060101010101" charset="-122"/>
              </a:rPr>
              <a:t>的设备上，</a:t>
            </a:r>
            <a:r>
              <a:rPr lang="zh-CN" altLang="en-US" sz="2800">
                <a:latin typeface="黑体" panose="02010609060101010101" charset="-122"/>
                <a:ea typeface="黑体" panose="02010609060101010101" charset="-122"/>
                <a:cs typeface="黑体" panose="02010609060101010101" charset="-122"/>
                <a:sym typeface="+mn-ea"/>
              </a:rPr>
              <a:t>数据具有独立性，</a:t>
            </a:r>
            <a:r>
              <a:rPr lang="en-US" altLang="zh-CN" sz="2800">
                <a:latin typeface="黑体" panose="02010609060101010101" charset="-122"/>
                <a:ea typeface="黑体" panose="02010609060101010101" charset="-122"/>
                <a:cs typeface="黑体" panose="02010609060101010101" charset="-122"/>
              </a:rPr>
              <a:t>而无法进行数据交流。</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anim calcmode="lin" valueType="num">
                                      <p:cBhvr additive="base">
                                        <p:cTn id="11"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 calcmode="lin" valueType="num">
                                      <p:cBhvr additive="base">
                                        <p:cTn id="17"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2">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2">
                                            <p:txEl>
                                              <p:pRg st="3" end="3"/>
                                            </p:txEl>
                                          </p:spTgt>
                                        </p:tgtEl>
                                        <p:attrNameLst>
                                          <p:attrName>style.visibility</p:attrName>
                                        </p:attrNameLst>
                                      </p:cBhvr>
                                      <p:to>
                                        <p:strVal val="visible"/>
                                      </p:to>
                                    </p:set>
                                    <p:anim calcmode="lin" valueType="num">
                                      <p:cBhvr additive="base">
                                        <p:cTn id="21"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2">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46" name="Group 2"/>
          <p:cNvGrpSpPr/>
          <p:nvPr/>
        </p:nvGrpSpPr>
        <p:grpSpPr bwMode="auto">
          <a:xfrm>
            <a:off x="0" y="434975"/>
            <a:ext cx="12192000" cy="890588"/>
            <a:chOff x="0" y="0"/>
            <a:chExt cx="19200" cy="1404"/>
          </a:xfrm>
        </p:grpSpPr>
        <p:grpSp>
          <p:nvGrpSpPr>
            <p:cNvPr id="6209" name="组合 24"/>
            <p:cNvGrpSpPr/>
            <p:nvPr/>
          </p:nvGrpSpPr>
          <p:grpSpPr bwMode="auto">
            <a:xfrm>
              <a:off x="0" y="0"/>
              <a:ext cx="19200" cy="1404"/>
              <a:chOff x="0" y="0"/>
              <a:chExt cx="56983904" cy="4165600"/>
            </a:xfrm>
          </p:grpSpPr>
          <p:sp>
            <p:nvSpPr>
              <p:cNvPr id="9220" name="矩形 14"/>
              <p:cNvSpPr>
                <a:spLocks noChangeArrowheads="1"/>
              </p:cNvSpPr>
              <p:nvPr/>
            </p:nvSpPr>
            <p:spPr bwMode="auto">
              <a:xfrm>
                <a:off x="0" y="395289"/>
                <a:ext cx="56983904" cy="3770311"/>
              </a:xfrm>
              <a:prstGeom prst="rect">
                <a:avLst/>
              </a:prstGeom>
              <a:blipFill dpi="0" rotWithShape="1">
                <a:blip r:embed="rId2" cstate="print"/>
                <a:srcRect/>
                <a:stretch>
                  <a:fillRect b="-750154"/>
                </a:stretch>
              </a:blip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170" tIns="46990" rIns="90170" bIns="46990" anchor="ctr"/>
              <a:lstStyle/>
              <a:p>
                <a:pPr algn="ctr">
                  <a:defRPr/>
                </a:pPr>
                <a:endParaRPr lang="zh-CN" altLang="zh-CN">
                  <a:solidFill>
                    <a:srgbClr val="FFFFFF"/>
                  </a:solidFill>
                </a:endParaRPr>
              </a:p>
            </p:txBody>
          </p:sp>
          <p:sp>
            <p:nvSpPr>
              <p:cNvPr id="6214" name="五边形 15"/>
              <p:cNvSpPr>
                <a:spLocks noChangeArrowheads="1"/>
              </p:cNvSpPr>
              <p:nvPr/>
            </p:nvSpPr>
            <p:spPr bwMode="auto">
              <a:xfrm rot="5400000">
                <a:off x="43309892" y="1262857"/>
                <a:ext cx="3941763" cy="1416050"/>
              </a:xfrm>
              <a:prstGeom prst="homePlate">
                <a:avLst>
                  <a:gd name="adj" fmla="val 69591"/>
                </a:avLst>
              </a:prstGeom>
              <a:solidFill>
                <a:schemeClr val="accent2"/>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zh-CN">
                  <a:solidFill>
                    <a:srgbClr val="FFFFFF"/>
                  </a:solidFill>
                </a:endParaRPr>
              </a:p>
            </p:txBody>
          </p:sp>
          <p:sp>
            <p:nvSpPr>
              <p:cNvPr id="6215" name="直角三角形 16"/>
              <p:cNvSpPr>
                <a:spLocks noChangeArrowheads="1"/>
              </p:cNvSpPr>
              <p:nvPr/>
            </p:nvSpPr>
            <p:spPr bwMode="auto">
              <a:xfrm>
                <a:off x="45988801" y="0"/>
                <a:ext cx="344488" cy="401638"/>
              </a:xfrm>
              <a:prstGeom prst="rtTriangle">
                <a:avLst/>
              </a:prstGeom>
              <a:solidFill>
                <a:srgbClr val="3F3F3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zh-CN">
                  <a:solidFill>
                    <a:srgbClr val="FFFFFF"/>
                  </a:solidFill>
                </a:endParaRPr>
              </a:p>
            </p:txBody>
          </p:sp>
          <p:sp>
            <p:nvSpPr>
              <p:cNvPr id="6216" name="五边形 17"/>
              <p:cNvSpPr>
                <a:spLocks noChangeArrowheads="1"/>
              </p:cNvSpPr>
              <p:nvPr/>
            </p:nvSpPr>
            <p:spPr bwMode="auto">
              <a:xfrm rot="5400000">
                <a:off x="45102180" y="1262857"/>
                <a:ext cx="3941763" cy="1416050"/>
              </a:xfrm>
              <a:prstGeom prst="homePlate">
                <a:avLst>
                  <a:gd name="adj" fmla="val 69591"/>
                </a:avLst>
              </a:prstGeom>
              <a:solidFill>
                <a:srgbClr val="6B9B9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zh-CN">
                  <a:solidFill>
                    <a:srgbClr val="FFFFFF"/>
                  </a:solidFill>
                </a:endParaRPr>
              </a:p>
            </p:txBody>
          </p:sp>
          <p:sp>
            <p:nvSpPr>
              <p:cNvPr id="6217" name="直角三角形 18"/>
              <p:cNvSpPr>
                <a:spLocks noChangeArrowheads="1"/>
              </p:cNvSpPr>
              <p:nvPr/>
            </p:nvSpPr>
            <p:spPr bwMode="auto">
              <a:xfrm>
                <a:off x="47781089" y="0"/>
                <a:ext cx="344487" cy="401638"/>
              </a:xfrm>
              <a:prstGeom prst="rtTriangle">
                <a:avLst/>
              </a:prstGeom>
              <a:solidFill>
                <a:srgbClr val="3F3F3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zh-CN">
                  <a:solidFill>
                    <a:srgbClr val="FFFFFF"/>
                  </a:solidFill>
                </a:endParaRPr>
              </a:p>
            </p:txBody>
          </p:sp>
          <p:sp>
            <p:nvSpPr>
              <p:cNvPr id="6218" name="五边形 19"/>
              <p:cNvSpPr>
                <a:spLocks noChangeArrowheads="1"/>
              </p:cNvSpPr>
              <p:nvPr/>
            </p:nvSpPr>
            <p:spPr bwMode="auto">
              <a:xfrm rot="5400000">
                <a:off x="46895261" y="1262063"/>
                <a:ext cx="3941763" cy="1417638"/>
              </a:xfrm>
              <a:prstGeom prst="homePlate">
                <a:avLst>
                  <a:gd name="adj" fmla="val 69513"/>
                </a:avLst>
              </a:prstGeom>
              <a:solidFill>
                <a:srgbClr val="A4B6BA"/>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zh-CN">
                  <a:solidFill>
                    <a:srgbClr val="FFFFFF"/>
                  </a:solidFill>
                </a:endParaRPr>
              </a:p>
            </p:txBody>
          </p:sp>
          <p:sp>
            <p:nvSpPr>
              <p:cNvPr id="6219" name="直角三角形 20"/>
              <p:cNvSpPr>
                <a:spLocks noChangeArrowheads="1"/>
              </p:cNvSpPr>
              <p:nvPr/>
            </p:nvSpPr>
            <p:spPr bwMode="auto">
              <a:xfrm>
                <a:off x="49574964" y="0"/>
                <a:ext cx="344487" cy="401638"/>
              </a:xfrm>
              <a:prstGeom prst="rtTriangle">
                <a:avLst/>
              </a:prstGeom>
              <a:solidFill>
                <a:srgbClr val="3F3F3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zh-CN">
                  <a:solidFill>
                    <a:srgbClr val="FFFFFF"/>
                  </a:solidFill>
                </a:endParaRPr>
              </a:p>
            </p:txBody>
          </p:sp>
          <p:pic>
            <p:nvPicPr>
              <p:cNvPr id="6220" name="Picture 5" descr="E:\Design Area\CSO\Processing\presentation\bizpro\asd\images\01_Main-Background_Light_03.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636423" y="1032174"/>
                <a:ext cx="1288704" cy="12887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6221" name="Picture 6" descr="E:\Design Area\CSO\Processing\presentation\bizpro\asd\images\01_Main-Background_Light_05.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8221792" y="1053250"/>
                <a:ext cx="1288704" cy="12887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6222" name="Picture 7" descr="E:\Design Area\CSO\Processing\presentation\bizpro\asd\images\01_Main-Background_Light_07.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6425247" y="1053250"/>
                <a:ext cx="1288704" cy="12887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sp>
          <p:nvSpPr>
            <p:cNvPr id="6210" name="矩形 25"/>
            <p:cNvSpPr>
              <a:spLocks noChangeArrowheads="1"/>
            </p:cNvSpPr>
            <p:nvPr/>
          </p:nvSpPr>
          <p:spPr bwMode="auto">
            <a:xfrm>
              <a:off x="1749" y="225"/>
              <a:ext cx="10052" cy="11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r>
                <a:rPr lang="zh-CN" altLang="en-US" sz="40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 网络应用体系结构</a:t>
              </a:r>
              <a:r>
                <a:rPr lang="en-US" altLang="zh-CN" sz="40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——C/S</a:t>
              </a:r>
            </a:p>
          </p:txBody>
        </p:sp>
      </p:grpSp>
      <p:sp>
        <p:nvSpPr>
          <p:cNvPr id="2" name="文本框 1"/>
          <p:cNvSpPr txBox="1"/>
          <p:nvPr/>
        </p:nvSpPr>
        <p:spPr>
          <a:xfrm>
            <a:off x="436245" y="1585595"/>
            <a:ext cx="7301865" cy="583565"/>
          </a:xfrm>
          <a:prstGeom prst="rect">
            <a:avLst/>
          </a:prstGeom>
          <a:noFill/>
        </p:spPr>
        <p:txBody>
          <a:bodyPr wrap="square" rtlCol="0">
            <a:spAutoFit/>
          </a:bodyPr>
          <a:lstStyle/>
          <a:p>
            <a:r>
              <a:rPr lang="en-US" altLang="zh-CN" sz="3200" b="1">
                <a:gradFill>
                  <a:gsLst>
                    <a:gs pos="0">
                      <a:srgbClr val="7B32B2"/>
                    </a:gs>
                    <a:gs pos="100000">
                      <a:srgbClr val="401A5D"/>
                    </a:gs>
                  </a:gsLst>
                  <a:lin scaled="0"/>
                </a:gradFill>
                <a:latin typeface="Times New Roman" panose="02020603050405020304" charset="0"/>
                <a:cs typeface="Times New Roman" panose="02020603050405020304" charset="0"/>
              </a:rPr>
              <a:t>1.</a:t>
            </a:r>
            <a:r>
              <a:rPr lang="zh-CN" altLang="en-US" sz="3200" b="1">
                <a:gradFill>
                  <a:gsLst>
                    <a:gs pos="0">
                      <a:srgbClr val="7B32B2"/>
                    </a:gs>
                    <a:gs pos="100000">
                      <a:srgbClr val="401A5D"/>
                    </a:gs>
                  </a:gsLst>
                  <a:lin scaled="0"/>
                </a:gradFill>
                <a:latin typeface="Times New Roman" panose="02020603050405020304" charset="0"/>
                <a:cs typeface="Times New Roman" panose="02020603050405020304" charset="0"/>
              </a:rPr>
              <a:t>客户机</a:t>
            </a:r>
            <a:r>
              <a:rPr lang="en-US" altLang="zh-CN" sz="3200" b="1">
                <a:gradFill>
                  <a:gsLst>
                    <a:gs pos="0">
                      <a:srgbClr val="7B32B2"/>
                    </a:gs>
                    <a:gs pos="100000">
                      <a:srgbClr val="401A5D"/>
                    </a:gs>
                  </a:gsLst>
                  <a:lin scaled="0"/>
                </a:gradFill>
                <a:latin typeface="Times New Roman" panose="02020603050405020304" charset="0"/>
                <a:cs typeface="Times New Roman" panose="02020603050405020304" charset="0"/>
              </a:rPr>
              <a:t>/</a:t>
            </a:r>
            <a:r>
              <a:rPr lang="zh-CN" altLang="en-US" sz="3200" b="1">
                <a:gradFill>
                  <a:gsLst>
                    <a:gs pos="0">
                      <a:srgbClr val="7B32B2"/>
                    </a:gs>
                    <a:gs pos="100000">
                      <a:srgbClr val="401A5D"/>
                    </a:gs>
                  </a:gsLst>
                  <a:lin scaled="0"/>
                </a:gradFill>
                <a:latin typeface="Times New Roman" panose="02020603050405020304" charset="0"/>
                <a:cs typeface="Times New Roman" panose="02020603050405020304" charset="0"/>
              </a:rPr>
              <a:t>服务器结构</a:t>
            </a:r>
            <a:r>
              <a:rPr lang="en-US" altLang="zh-CN" sz="3200" b="1">
                <a:gradFill>
                  <a:gsLst>
                    <a:gs pos="0">
                      <a:srgbClr val="7B32B2"/>
                    </a:gs>
                    <a:gs pos="100000">
                      <a:srgbClr val="401A5D"/>
                    </a:gs>
                  </a:gsLst>
                  <a:lin scaled="0"/>
                </a:gradFill>
                <a:latin typeface="Times New Roman" panose="02020603050405020304" charset="0"/>
                <a:cs typeface="Times New Roman" panose="02020603050405020304" charset="0"/>
              </a:rPr>
              <a:t>(Client-Sever,C/S)</a:t>
            </a:r>
          </a:p>
        </p:txBody>
      </p:sp>
      <p:pic>
        <p:nvPicPr>
          <p:cNvPr id="107" name="图片 106"/>
          <p:cNvPicPr/>
          <p:nvPr/>
        </p:nvPicPr>
        <p:blipFill>
          <a:blip r:embed="rId6"/>
          <a:stretch>
            <a:fillRect/>
          </a:stretch>
        </p:blipFill>
        <p:spPr>
          <a:xfrm>
            <a:off x="8030845" y="2537460"/>
            <a:ext cx="4156710" cy="3822700"/>
          </a:xfrm>
          <a:prstGeom prst="rect">
            <a:avLst/>
          </a:prstGeom>
          <a:noFill/>
          <a:ln w="9525">
            <a:noFill/>
          </a:ln>
        </p:spPr>
      </p:pic>
      <p:sp>
        <p:nvSpPr>
          <p:cNvPr id="4" name="文本框 3"/>
          <p:cNvSpPr txBox="1"/>
          <p:nvPr/>
        </p:nvSpPr>
        <p:spPr>
          <a:xfrm>
            <a:off x="645160" y="2169160"/>
            <a:ext cx="7862570" cy="645160"/>
          </a:xfrm>
          <a:prstGeom prst="rect">
            <a:avLst/>
          </a:prstGeom>
          <a:noFill/>
        </p:spPr>
        <p:txBody>
          <a:bodyPr wrap="square" rtlCol="0">
            <a:spAutoFit/>
          </a:bodyPr>
          <a:lstStyle/>
          <a:p>
            <a:r>
              <a:rPr lang="zh-CN" altLang="en-US">
                <a:latin typeface="黑体" panose="02010609060101010101" charset="-122"/>
                <a:ea typeface="黑体" panose="02010609060101010101" charset="-122"/>
                <a:cs typeface="黑体" panose="02010609060101010101" charset="-122"/>
              </a:rPr>
              <a:t>工作方式：客户机向服务器请求服务，服务器将服务完后的结果再反馈给客户机。典型网络应用：</a:t>
            </a:r>
            <a:r>
              <a:rPr lang="en-US" altLang="zh-CN">
                <a:latin typeface="黑体" panose="02010609060101010101" charset="-122"/>
                <a:ea typeface="黑体" panose="02010609060101010101" charset="-122"/>
                <a:cs typeface="黑体" panose="02010609060101010101" charset="-122"/>
              </a:rPr>
              <a:t>web</a:t>
            </a:r>
            <a:r>
              <a:rPr lang="zh-CN" altLang="en-US">
                <a:latin typeface="黑体" panose="02010609060101010101" charset="-122"/>
                <a:ea typeface="黑体" panose="02010609060101010101" charset="-122"/>
                <a:cs typeface="黑体" panose="02010609060101010101" charset="-122"/>
              </a:rPr>
              <a:t>，游戏</a:t>
            </a:r>
            <a:r>
              <a:rPr lang="en-US" altLang="zh-CN">
                <a:latin typeface="黑体" panose="02010609060101010101" charset="-122"/>
                <a:ea typeface="黑体" panose="02010609060101010101" charset="-122"/>
                <a:cs typeface="黑体" panose="02010609060101010101" charset="-122"/>
              </a:rPr>
              <a:t>(LOL,</a:t>
            </a:r>
            <a:r>
              <a:rPr lang="zh-CN" altLang="en-US">
                <a:latin typeface="黑体" panose="02010609060101010101" charset="-122"/>
                <a:ea typeface="黑体" panose="02010609060101010101" charset="-122"/>
                <a:cs typeface="黑体" panose="02010609060101010101" charset="-122"/>
              </a:rPr>
              <a:t>原神等</a:t>
            </a:r>
            <a:r>
              <a:rPr lang="en-US" altLang="zh-CN">
                <a:latin typeface="黑体" panose="02010609060101010101" charset="-122"/>
                <a:ea typeface="黑体" panose="02010609060101010101" charset="-122"/>
                <a:cs typeface="黑体" panose="02010609060101010101" charset="-122"/>
              </a:rPr>
              <a:t>)</a:t>
            </a:r>
          </a:p>
        </p:txBody>
      </p:sp>
      <p:sp>
        <p:nvSpPr>
          <p:cNvPr id="5" name="文本框 4"/>
          <p:cNvSpPr txBox="1"/>
          <p:nvPr/>
        </p:nvSpPr>
        <p:spPr>
          <a:xfrm>
            <a:off x="645160" y="2877820"/>
            <a:ext cx="6057900" cy="1568450"/>
          </a:xfrm>
          <a:prstGeom prst="rect">
            <a:avLst/>
          </a:prstGeom>
          <a:noFill/>
        </p:spPr>
        <p:txBody>
          <a:bodyPr wrap="square" rtlCol="0">
            <a:spAutoFit/>
          </a:bodyPr>
          <a:lstStyle/>
          <a:p>
            <a:r>
              <a:rPr lang="zh-CN" altLang="en-US" sz="2400">
                <a:gradFill>
                  <a:gsLst>
                    <a:gs pos="0">
                      <a:srgbClr val="7B32B2"/>
                    </a:gs>
                    <a:gs pos="100000">
                      <a:srgbClr val="401A5D"/>
                    </a:gs>
                  </a:gsLst>
                  <a:lin scaled="0"/>
                </a:gradFill>
                <a:latin typeface="黑体" panose="02010609060101010101" charset="-122"/>
                <a:ea typeface="黑体" panose="02010609060101010101" charset="-122"/>
                <a:cs typeface="黑体" panose="02010609060101010101" charset="-122"/>
              </a:rPr>
              <a:t>a.对服务器的要求：</a:t>
            </a:r>
          </a:p>
          <a:p>
            <a:pPr marL="285750" indent="-285750">
              <a:buFont typeface="Wingdings" panose="05000000000000000000" charset="0"/>
              <a:buChar char="l"/>
            </a:pPr>
            <a:r>
              <a:rPr lang="zh-CN" altLang="en-US" sz="2400">
                <a:gradFill>
                  <a:gsLst>
                    <a:gs pos="0">
                      <a:srgbClr val="7B32B2"/>
                    </a:gs>
                    <a:gs pos="100000">
                      <a:srgbClr val="401A5D"/>
                    </a:gs>
                  </a:gsLst>
                  <a:lin scaled="0"/>
                </a:gradFill>
                <a:latin typeface="黑体" panose="02010609060101010101" charset="-122"/>
                <a:ea typeface="黑体" panose="02010609060101010101" charset="-122"/>
                <a:cs typeface="黑体" panose="02010609060101010101" charset="-122"/>
                <a:sym typeface="+mn-ea"/>
              </a:rPr>
              <a:t>需要</a:t>
            </a:r>
            <a:r>
              <a:rPr lang="en-US" altLang="zh-CN" sz="2400">
                <a:gradFill>
                  <a:gsLst>
                    <a:gs pos="0">
                      <a:srgbClr val="7B32B2"/>
                    </a:gs>
                    <a:gs pos="100000">
                      <a:srgbClr val="401A5D"/>
                    </a:gs>
                  </a:gsLst>
                  <a:lin scaled="0"/>
                </a:gradFill>
                <a:latin typeface="黑体" panose="02010609060101010101" charset="-122"/>
                <a:ea typeface="黑体" panose="02010609060101010101" charset="-122"/>
                <a:cs typeface="黑体" panose="02010609060101010101" charset="-122"/>
                <a:sym typeface="+mn-ea"/>
              </a:rPr>
              <a:t>7*</a:t>
            </a:r>
            <a:r>
              <a:rPr lang="zh-CN" altLang="en-US" sz="2400">
                <a:gradFill>
                  <a:gsLst>
                    <a:gs pos="0">
                      <a:srgbClr val="7B32B2"/>
                    </a:gs>
                    <a:gs pos="100000">
                      <a:srgbClr val="401A5D"/>
                    </a:gs>
                  </a:gsLst>
                  <a:lin scaled="0"/>
                </a:gradFill>
                <a:latin typeface="黑体" panose="02010609060101010101" charset="-122"/>
                <a:ea typeface="黑体" panose="02010609060101010101" charset="-122"/>
                <a:cs typeface="黑体" panose="02010609060101010101" charset="-122"/>
                <a:sym typeface="+mn-ea"/>
              </a:rPr>
              <a:t>24小时，全天候提供服务</a:t>
            </a:r>
          </a:p>
          <a:p>
            <a:pPr marL="285750" indent="-285750">
              <a:buFont typeface="Wingdings" panose="05000000000000000000" charset="0"/>
              <a:buChar char="l"/>
            </a:pPr>
            <a:r>
              <a:rPr lang="zh-CN" altLang="en-US" sz="2400">
                <a:gradFill>
                  <a:gsLst>
                    <a:gs pos="0">
                      <a:srgbClr val="7B32B2"/>
                    </a:gs>
                    <a:gs pos="100000">
                      <a:srgbClr val="401A5D"/>
                    </a:gs>
                  </a:gsLst>
                  <a:lin scaled="0"/>
                </a:gradFill>
                <a:latin typeface="黑体" panose="02010609060101010101" charset="-122"/>
                <a:ea typeface="黑体" panose="02010609060101010101" charset="-122"/>
                <a:cs typeface="黑体" panose="02010609060101010101" charset="-122"/>
              </a:rPr>
              <a:t>要提供永久性可访问的地址/域名</a:t>
            </a:r>
          </a:p>
          <a:p>
            <a:pPr marL="285750" indent="-285750">
              <a:buFont typeface="Wingdings" panose="05000000000000000000" charset="0"/>
              <a:buChar char="l"/>
            </a:pPr>
            <a:r>
              <a:rPr lang="zh-CN" altLang="en-US" sz="2400">
                <a:gradFill>
                  <a:gsLst>
                    <a:gs pos="0">
                      <a:srgbClr val="7B32B2"/>
                    </a:gs>
                    <a:gs pos="100000">
                      <a:srgbClr val="401A5D"/>
                    </a:gs>
                  </a:gsLst>
                  <a:lin scaled="0"/>
                </a:gradFill>
                <a:latin typeface="黑体" panose="02010609060101010101" charset="-122"/>
                <a:ea typeface="黑体" panose="02010609060101010101" charset="-122"/>
                <a:cs typeface="黑体" panose="02010609060101010101" charset="-122"/>
              </a:rPr>
              <a:t>利用大量服务器实现可扩展性</a:t>
            </a:r>
          </a:p>
        </p:txBody>
      </p:sp>
      <p:sp>
        <p:nvSpPr>
          <p:cNvPr id="6" name="文本框 5"/>
          <p:cNvSpPr txBox="1"/>
          <p:nvPr/>
        </p:nvSpPr>
        <p:spPr>
          <a:xfrm>
            <a:off x="645160" y="4509770"/>
            <a:ext cx="6475095" cy="1938020"/>
          </a:xfrm>
          <a:prstGeom prst="rect">
            <a:avLst/>
          </a:prstGeom>
          <a:noFill/>
        </p:spPr>
        <p:txBody>
          <a:bodyPr wrap="square" rtlCol="0">
            <a:spAutoFit/>
          </a:bodyPr>
          <a:lstStyle/>
          <a:p>
            <a:r>
              <a:rPr lang="en-US" altLang="zh-CN" sz="2400">
                <a:gradFill>
                  <a:gsLst>
                    <a:gs pos="0">
                      <a:srgbClr val="7B32B2"/>
                    </a:gs>
                    <a:gs pos="100000">
                      <a:srgbClr val="401A5D"/>
                    </a:gs>
                  </a:gsLst>
                  <a:lin scaled="0"/>
                </a:gradFill>
                <a:latin typeface="黑体" panose="02010609060101010101" charset="-122"/>
                <a:ea typeface="黑体" panose="02010609060101010101" charset="-122"/>
                <a:cs typeface="黑体" panose="02010609060101010101" charset="-122"/>
              </a:rPr>
              <a:t>b</a:t>
            </a:r>
            <a:r>
              <a:rPr lang="zh-CN" altLang="en-US" sz="2400">
                <a:gradFill>
                  <a:gsLst>
                    <a:gs pos="0">
                      <a:srgbClr val="7B32B2"/>
                    </a:gs>
                    <a:gs pos="100000">
                      <a:srgbClr val="401A5D"/>
                    </a:gs>
                  </a:gsLst>
                  <a:lin scaled="0"/>
                </a:gradFill>
                <a:latin typeface="黑体" panose="02010609060101010101" charset="-122"/>
                <a:ea typeface="黑体" panose="02010609060101010101" charset="-122"/>
                <a:cs typeface="黑体" panose="02010609060101010101" charset="-122"/>
              </a:rPr>
              <a:t>.对客户机的要求：</a:t>
            </a:r>
          </a:p>
          <a:p>
            <a:pPr marL="285750" indent="-285750">
              <a:buFont typeface="Wingdings" panose="05000000000000000000" charset="0"/>
              <a:buChar char="l"/>
            </a:pPr>
            <a:r>
              <a:rPr sz="2400">
                <a:gradFill>
                  <a:gsLst>
                    <a:gs pos="0">
                      <a:srgbClr val="7B32B2"/>
                    </a:gs>
                    <a:gs pos="100000">
                      <a:srgbClr val="401A5D"/>
                    </a:gs>
                  </a:gsLst>
                  <a:lin scaled="0"/>
                </a:gradFill>
                <a:latin typeface="黑体" panose="02010609060101010101" charset="-122"/>
                <a:ea typeface="黑体" panose="02010609060101010101" charset="-122"/>
                <a:cs typeface="黑体" panose="02010609060101010101" charset="-122"/>
                <a:sym typeface="+mn-ea"/>
              </a:rPr>
              <a:t>能够与服务器通信，使用服务器提供的服务</a:t>
            </a:r>
          </a:p>
          <a:p>
            <a:pPr marL="285750" indent="-285750">
              <a:buFont typeface="Wingdings" panose="05000000000000000000" charset="0"/>
              <a:buChar char="l"/>
            </a:pPr>
            <a:r>
              <a:rPr lang="zh-CN" altLang="en-US" sz="2400">
                <a:gradFill>
                  <a:gsLst>
                    <a:gs pos="0">
                      <a:srgbClr val="7B32B2"/>
                    </a:gs>
                    <a:gs pos="100000">
                      <a:srgbClr val="401A5D"/>
                    </a:gs>
                  </a:gsLst>
                  <a:lin scaled="0"/>
                </a:gradFill>
                <a:latin typeface="黑体" panose="02010609060101010101" charset="-122"/>
                <a:ea typeface="黑体" panose="02010609060101010101" charset="-122"/>
                <a:cs typeface="黑体" panose="02010609060101010101" charset="-122"/>
              </a:rPr>
              <a:t>可以间歇性接入网络</a:t>
            </a:r>
          </a:p>
          <a:p>
            <a:pPr marL="285750" indent="-285750">
              <a:buFont typeface="Wingdings" panose="05000000000000000000" charset="0"/>
              <a:buChar char="l"/>
            </a:pPr>
            <a:r>
              <a:rPr lang="zh-CN" altLang="en-US" sz="2400">
                <a:gradFill>
                  <a:gsLst>
                    <a:gs pos="0">
                      <a:srgbClr val="7B32B2"/>
                    </a:gs>
                    <a:gs pos="100000">
                      <a:srgbClr val="401A5D"/>
                    </a:gs>
                  </a:gsLst>
                  <a:lin scaled="0"/>
                </a:gradFill>
                <a:latin typeface="黑体" panose="02010609060101010101" charset="-122"/>
                <a:ea typeface="黑体" panose="02010609060101010101" charset="-122"/>
                <a:cs typeface="黑体" panose="02010609060101010101" charset="-122"/>
              </a:rPr>
              <a:t>可以使用动态IP</a:t>
            </a:r>
          </a:p>
          <a:p>
            <a:pPr marL="285750" indent="-285750">
              <a:buFont typeface="Wingdings" panose="05000000000000000000" charset="0"/>
              <a:buChar char="l"/>
            </a:pPr>
            <a:r>
              <a:rPr lang="zh-CN" altLang="en-US" sz="2400">
                <a:gradFill>
                  <a:gsLst>
                    <a:gs pos="0">
                      <a:srgbClr val="7B32B2"/>
                    </a:gs>
                    <a:gs pos="100000">
                      <a:srgbClr val="401A5D"/>
                    </a:gs>
                  </a:gsLst>
                  <a:lin scaled="0"/>
                </a:gradFill>
                <a:latin typeface="黑体" panose="02010609060101010101" charset="-122"/>
                <a:ea typeface="黑体" panose="02010609060101010101" charset="-122"/>
                <a:cs typeface="黑体" panose="02010609060101010101" charset="-122"/>
              </a:rPr>
              <a:t>不会与其它客户机直接通信</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5" grpId="0"/>
      <p:bldP spid="5" grpId="1"/>
      <p:bldP spid="6" grpId="0"/>
      <p:bldP spid="6"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184" name="Group 10"/>
          <p:cNvGrpSpPr/>
          <p:nvPr/>
        </p:nvGrpSpPr>
        <p:grpSpPr bwMode="auto">
          <a:xfrm>
            <a:off x="0" y="434975"/>
            <a:ext cx="12192000" cy="890588"/>
            <a:chOff x="0" y="0"/>
            <a:chExt cx="19200" cy="1404"/>
          </a:xfrm>
        </p:grpSpPr>
        <p:grpSp>
          <p:nvGrpSpPr>
            <p:cNvPr id="7188" name="组合 24"/>
            <p:cNvGrpSpPr/>
            <p:nvPr/>
          </p:nvGrpSpPr>
          <p:grpSpPr bwMode="auto">
            <a:xfrm>
              <a:off x="0" y="0"/>
              <a:ext cx="19200" cy="1404"/>
              <a:chOff x="0" y="0"/>
              <a:chExt cx="56983904" cy="4165600"/>
            </a:xfrm>
          </p:grpSpPr>
          <p:sp>
            <p:nvSpPr>
              <p:cNvPr id="10252" name="矩形 14"/>
              <p:cNvSpPr>
                <a:spLocks noChangeArrowheads="1"/>
              </p:cNvSpPr>
              <p:nvPr/>
            </p:nvSpPr>
            <p:spPr bwMode="auto">
              <a:xfrm>
                <a:off x="0" y="395289"/>
                <a:ext cx="56983904" cy="3770311"/>
              </a:xfrm>
              <a:prstGeom prst="rect">
                <a:avLst/>
              </a:prstGeom>
              <a:blipFill dpi="0" rotWithShape="1">
                <a:blip r:embed="rId2" cstate="print"/>
                <a:srcRect/>
                <a:stretch>
                  <a:fillRect b="-750154"/>
                </a:stretch>
              </a:blip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170" tIns="46990" rIns="90170" bIns="46990" anchor="ctr"/>
              <a:lstStyle/>
              <a:p>
                <a:pPr algn="ctr">
                  <a:defRPr/>
                </a:pPr>
                <a:endParaRPr lang="zh-CN" altLang="zh-CN">
                  <a:solidFill>
                    <a:srgbClr val="FFFFFF"/>
                  </a:solidFill>
                </a:endParaRPr>
              </a:p>
            </p:txBody>
          </p:sp>
          <p:sp>
            <p:nvSpPr>
              <p:cNvPr id="7193" name="五边形 15"/>
              <p:cNvSpPr>
                <a:spLocks noChangeArrowheads="1"/>
              </p:cNvSpPr>
              <p:nvPr/>
            </p:nvSpPr>
            <p:spPr bwMode="auto">
              <a:xfrm rot="5400000">
                <a:off x="43309892" y="1262857"/>
                <a:ext cx="3941763" cy="1416050"/>
              </a:xfrm>
              <a:prstGeom prst="homePlate">
                <a:avLst>
                  <a:gd name="adj" fmla="val 69591"/>
                </a:avLst>
              </a:prstGeom>
              <a:solidFill>
                <a:schemeClr val="accent2"/>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zh-CN">
                  <a:solidFill>
                    <a:srgbClr val="FFFFFF"/>
                  </a:solidFill>
                </a:endParaRPr>
              </a:p>
            </p:txBody>
          </p:sp>
          <p:sp>
            <p:nvSpPr>
              <p:cNvPr id="7194" name="直角三角形 16"/>
              <p:cNvSpPr>
                <a:spLocks noChangeArrowheads="1"/>
              </p:cNvSpPr>
              <p:nvPr/>
            </p:nvSpPr>
            <p:spPr bwMode="auto">
              <a:xfrm>
                <a:off x="45988801" y="0"/>
                <a:ext cx="344488" cy="401638"/>
              </a:xfrm>
              <a:prstGeom prst="rtTriangle">
                <a:avLst/>
              </a:prstGeom>
              <a:solidFill>
                <a:srgbClr val="3F3F3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zh-CN">
                  <a:solidFill>
                    <a:srgbClr val="FFFFFF"/>
                  </a:solidFill>
                </a:endParaRPr>
              </a:p>
            </p:txBody>
          </p:sp>
          <p:sp>
            <p:nvSpPr>
              <p:cNvPr id="7195" name="五边形 17"/>
              <p:cNvSpPr>
                <a:spLocks noChangeArrowheads="1"/>
              </p:cNvSpPr>
              <p:nvPr/>
            </p:nvSpPr>
            <p:spPr bwMode="auto">
              <a:xfrm rot="5400000">
                <a:off x="45102180" y="1262857"/>
                <a:ext cx="3941763" cy="1416050"/>
              </a:xfrm>
              <a:prstGeom prst="homePlate">
                <a:avLst>
                  <a:gd name="adj" fmla="val 69591"/>
                </a:avLst>
              </a:prstGeom>
              <a:solidFill>
                <a:srgbClr val="6B9B9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zh-CN">
                  <a:solidFill>
                    <a:srgbClr val="FFFFFF"/>
                  </a:solidFill>
                </a:endParaRPr>
              </a:p>
            </p:txBody>
          </p:sp>
          <p:sp>
            <p:nvSpPr>
              <p:cNvPr id="7196" name="直角三角形 18"/>
              <p:cNvSpPr>
                <a:spLocks noChangeArrowheads="1"/>
              </p:cNvSpPr>
              <p:nvPr/>
            </p:nvSpPr>
            <p:spPr bwMode="auto">
              <a:xfrm>
                <a:off x="47781089" y="0"/>
                <a:ext cx="344487" cy="401638"/>
              </a:xfrm>
              <a:prstGeom prst="rtTriangle">
                <a:avLst/>
              </a:prstGeom>
              <a:solidFill>
                <a:srgbClr val="3F3F3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zh-CN">
                  <a:solidFill>
                    <a:srgbClr val="FFFFFF"/>
                  </a:solidFill>
                </a:endParaRPr>
              </a:p>
            </p:txBody>
          </p:sp>
          <p:sp>
            <p:nvSpPr>
              <p:cNvPr id="7197" name="五边形 19"/>
              <p:cNvSpPr>
                <a:spLocks noChangeArrowheads="1"/>
              </p:cNvSpPr>
              <p:nvPr/>
            </p:nvSpPr>
            <p:spPr bwMode="auto">
              <a:xfrm rot="5400000">
                <a:off x="46895261" y="1262063"/>
                <a:ext cx="3941763" cy="1417638"/>
              </a:xfrm>
              <a:prstGeom prst="homePlate">
                <a:avLst>
                  <a:gd name="adj" fmla="val 69513"/>
                </a:avLst>
              </a:prstGeom>
              <a:solidFill>
                <a:srgbClr val="A4B6BA"/>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zh-CN">
                  <a:solidFill>
                    <a:srgbClr val="FFFFFF"/>
                  </a:solidFill>
                </a:endParaRPr>
              </a:p>
            </p:txBody>
          </p:sp>
          <p:sp>
            <p:nvSpPr>
              <p:cNvPr id="7198" name="直角三角形 20"/>
              <p:cNvSpPr>
                <a:spLocks noChangeArrowheads="1"/>
              </p:cNvSpPr>
              <p:nvPr/>
            </p:nvSpPr>
            <p:spPr bwMode="auto">
              <a:xfrm>
                <a:off x="49574964" y="0"/>
                <a:ext cx="344487" cy="401638"/>
              </a:xfrm>
              <a:prstGeom prst="rtTriangle">
                <a:avLst/>
              </a:prstGeom>
              <a:solidFill>
                <a:srgbClr val="3F3F3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zh-CN">
                  <a:solidFill>
                    <a:srgbClr val="FFFFFF"/>
                  </a:solidFill>
                </a:endParaRPr>
              </a:p>
            </p:txBody>
          </p:sp>
          <p:pic>
            <p:nvPicPr>
              <p:cNvPr id="7199" name="Picture 5" descr="E:\Design Area\CSO\Processing\presentation\bizpro\asd\images\01_Main-Background_Light_03.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636423" y="1032174"/>
                <a:ext cx="1288704" cy="12887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200" name="Picture 6" descr="E:\Design Area\CSO\Processing\presentation\bizpro\asd\images\01_Main-Background_Light_05.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8221792" y="1053250"/>
                <a:ext cx="1288704" cy="12887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201" name="Picture 7" descr="E:\Design Area\CSO\Processing\presentation\bizpro\asd\images\01_Main-Background_Light_07.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6425247" y="1053250"/>
                <a:ext cx="1288704" cy="12887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sp>
          <p:nvSpPr>
            <p:cNvPr id="7189" name="矩形 25"/>
            <p:cNvSpPr>
              <a:spLocks noChangeArrowheads="1"/>
            </p:cNvSpPr>
            <p:nvPr/>
          </p:nvSpPr>
          <p:spPr bwMode="auto">
            <a:xfrm>
              <a:off x="1749" y="225"/>
              <a:ext cx="10199" cy="11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algn="l"/>
              <a:r>
                <a:rPr lang="zh-CN" altLang="en-US" sz="40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 网络应用体系结构</a:t>
              </a:r>
              <a:r>
                <a:rPr lang="en-US" altLang="zh-CN" sz="40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——P2P</a:t>
              </a:r>
              <a:endParaRPr lang="en-US" sz="40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pic>
        <p:nvPicPr>
          <p:cNvPr id="108" name="图片 107"/>
          <p:cNvPicPr/>
          <p:nvPr/>
        </p:nvPicPr>
        <p:blipFill>
          <a:blip r:embed="rId6"/>
          <a:stretch>
            <a:fillRect/>
          </a:stretch>
        </p:blipFill>
        <p:spPr>
          <a:xfrm>
            <a:off x="7755890" y="1797050"/>
            <a:ext cx="4240530" cy="4460240"/>
          </a:xfrm>
          <a:prstGeom prst="rect">
            <a:avLst/>
          </a:prstGeom>
          <a:noFill/>
          <a:ln w="9525">
            <a:noFill/>
          </a:ln>
        </p:spPr>
      </p:pic>
      <p:sp>
        <p:nvSpPr>
          <p:cNvPr id="2" name="文本框 1"/>
          <p:cNvSpPr txBox="1"/>
          <p:nvPr/>
        </p:nvSpPr>
        <p:spPr>
          <a:xfrm>
            <a:off x="655320" y="1468755"/>
            <a:ext cx="5440680" cy="4707890"/>
          </a:xfrm>
          <a:prstGeom prst="rect">
            <a:avLst/>
          </a:prstGeom>
          <a:noFill/>
        </p:spPr>
        <p:txBody>
          <a:bodyPr wrap="square" rtlCol="0">
            <a:spAutoFit/>
          </a:bodyPr>
          <a:lstStyle/>
          <a:p>
            <a:r>
              <a:rPr lang="zh-CN" altLang="en-US" sz="2800">
                <a:gradFill>
                  <a:gsLst>
                    <a:gs pos="0">
                      <a:srgbClr val="7B32B2"/>
                    </a:gs>
                    <a:gs pos="100000">
                      <a:srgbClr val="401A5D"/>
                    </a:gs>
                  </a:gsLst>
                  <a:lin scaled="0"/>
                </a:gradFill>
              </a:rPr>
              <a:t>在P2P结构中：</a:t>
            </a:r>
          </a:p>
          <a:p>
            <a:pPr marL="285750" indent="-285750">
              <a:buFont typeface="Wingdings" panose="05000000000000000000" charset="0"/>
              <a:buChar char="n"/>
            </a:pPr>
            <a:r>
              <a:rPr lang="zh-CN" altLang="en-US" sz="2800">
                <a:gradFill>
                  <a:gsLst>
                    <a:gs pos="0">
                      <a:srgbClr val="7B32B2"/>
                    </a:gs>
                    <a:gs pos="100000">
                      <a:srgbClr val="401A5D"/>
                    </a:gs>
                  </a:gsLst>
                  <a:lin scaled="0"/>
                </a:gradFill>
              </a:rPr>
              <a:t>没有永远在线的服务器</a:t>
            </a:r>
          </a:p>
          <a:p>
            <a:pPr marL="285750" indent="-285750">
              <a:buFont typeface="Wingdings" panose="05000000000000000000" charset="0"/>
              <a:buChar char="n"/>
            </a:pPr>
            <a:r>
              <a:rPr lang="zh-CN" altLang="en-US" sz="2800">
                <a:gradFill>
                  <a:gsLst>
                    <a:gs pos="0">
                      <a:srgbClr val="7B32B2"/>
                    </a:gs>
                    <a:gs pos="100000">
                      <a:srgbClr val="401A5D"/>
                    </a:gs>
                  </a:gsLst>
                  <a:lin scaled="0"/>
                </a:gradFill>
              </a:rPr>
              <a:t>任意端系统/节点之间可以直接通讯</a:t>
            </a:r>
          </a:p>
          <a:p>
            <a:pPr marL="285750" indent="-285750">
              <a:buFont typeface="Wingdings" panose="05000000000000000000" charset="0"/>
              <a:buChar char="n"/>
            </a:pPr>
            <a:r>
              <a:rPr lang="zh-CN" altLang="en-US" sz="2800">
                <a:gradFill>
                  <a:gsLst>
                    <a:gs pos="0">
                      <a:srgbClr val="7B32B2"/>
                    </a:gs>
                    <a:gs pos="100000">
                      <a:srgbClr val="401A5D"/>
                    </a:gs>
                  </a:gsLst>
                  <a:lin scaled="0"/>
                </a:gradFill>
              </a:rPr>
              <a:t>节点可以间歇性接入网络</a:t>
            </a:r>
          </a:p>
          <a:p>
            <a:pPr marL="285750" indent="-285750">
              <a:buFont typeface="Wingdings" panose="05000000000000000000" charset="0"/>
              <a:buChar char="n"/>
            </a:pPr>
            <a:r>
              <a:rPr lang="zh-CN" altLang="en-US" sz="2800">
                <a:gradFill>
                  <a:gsLst>
                    <a:gs pos="0">
                      <a:srgbClr val="7B32B2"/>
                    </a:gs>
                    <a:gs pos="100000">
                      <a:srgbClr val="401A5D"/>
                    </a:gs>
                  </a:gsLst>
                  <a:lin scaled="0"/>
                </a:gradFill>
              </a:rPr>
              <a:t>节点也可以改变IP地址</a:t>
            </a:r>
          </a:p>
          <a:p>
            <a:pPr marL="0" indent="0">
              <a:buFont typeface="Wingdings" panose="05000000000000000000" charset="0"/>
              <a:buNone/>
            </a:pPr>
            <a:r>
              <a:rPr lang="en-US" altLang="zh-CN" sz="2400">
                <a:solidFill>
                  <a:schemeClr val="tx1"/>
                </a:solidFill>
              </a:rPr>
              <a:t>*</a:t>
            </a:r>
            <a:r>
              <a:rPr lang="zh-CN" altLang="en-US" sz="2400">
                <a:solidFill>
                  <a:schemeClr val="tx1"/>
                </a:solidFill>
              </a:rPr>
              <a:t>举例：文件共享服务</a:t>
            </a:r>
          </a:p>
          <a:p>
            <a:pPr marL="0" indent="0">
              <a:buFont typeface="Wingdings" panose="05000000000000000000" charset="0"/>
              <a:buNone/>
            </a:pPr>
            <a:endParaRPr lang="zh-CN" altLang="en-US" sz="2400">
              <a:solidFill>
                <a:schemeClr val="tx1"/>
              </a:solidFill>
            </a:endParaRPr>
          </a:p>
          <a:p>
            <a:pPr marL="0" indent="0">
              <a:buFont typeface="Wingdings" panose="05000000000000000000" charset="0"/>
              <a:buNone/>
            </a:pPr>
            <a:r>
              <a:rPr lang="zh-CN" altLang="en-US" sz="2800">
                <a:solidFill>
                  <a:srgbClr val="002060"/>
                </a:solidFill>
              </a:rPr>
              <a:t>与</a:t>
            </a:r>
            <a:r>
              <a:rPr lang="en-US" altLang="zh-CN" sz="2800">
                <a:solidFill>
                  <a:srgbClr val="002060"/>
                </a:solidFill>
              </a:rPr>
              <a:t>C/S</a:t>
            </a:r>
            <a:r>
              <a:rPr lang="zh-CN" altLang="en-US" sz="2800">
                <a:solidFill>
                  <a:srgbClr val="002060"/>
                </a:solidFill>
              </a:rPr>
              <a:t>相比有哪些优点？哪些缺点？</a:t>
            </a:r>
          </a:p>
          <a:p>
            <a:pPr marL="0" indent="0">
              <a:buFont typeface="Wingdings" panose="05000000000000000000" charset="0"/>
              <a:buNone/>
            </a:pPr>
            <a:r>
              <a:rPr lang="zh-CN" altLang="en-US" sz="2800">
                <a:solidFill>
                  <a:srgbClr val="002060"/>
                </a:solidFill>
              </a:rPr>
              <a:t>优点：</a:t>
            </a:r>
            <a:r>
              <a:rPr lang="zh-CN" altLang="en-US" sz="2800" b="1">
                <a:solidFill>
                  <a:srgbClr val="C00000"/>
                </a:solidFill>
              </a:rPr>
              <a:t>高度可伸缩性</a:t>
            </a:r>
            <a:endParaRPr lang="zh-CN" altLang="en-US" sz="2800">
              <a:solidFill>
                <a:srgbClr val="002060"/>
              </a:solidFill>
            </a:endParaRPr>
          </a:p>
          <a:p>
            <a:pPr marL="0" indent="0">
              <a:buFont typeface="Wingdings" panose="05000000000000000000" charset="0"/>
              <a:buNone/>
            </a:pPr>
            <a:r>
              <a:rPr lang="zh-CN" altLang="en-US" sz="2800">
                <a:solidFill>
                  <a:srgbClr val="002060"/>
                </a:solidFill>
              </a:rPr>
              <a:t>缺点：</a:t>
            </a:r>
            <a:r>
              <a:rPr lang="zh-CN" altLang="en-US" sz="2800" b="1">
                <a:solidFill>
                  <a:srgbClr val="C00000"/>
                </a:solidFill>
              </a:rPr>
              <a:t>结构复杂，难于管理</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197" name="Group 5"/>
          <p:cNvGrpSpPr/>
          <p:nvPr/>
        </p:nvGrpSpPr>
        <p:grpSpPr bwMode="auto">
          <a:xfrm>
            <a:off x="0" y="434975"/>
            <a:ext cx="12192000" cy="890588"/>
            <a:chOff x="0" y="0"/>
            <a:chExt cx="19200" cy="1404"/>
          </a:xfrm>
        </p:grpSpPr>
        <p:grpSp>
          <p:nvGrpSpPr>
            <p:cNvPr id="8201" name="组合 24"/>
            <p:cNvGrpSpPr/>
            <p:nvPr/>
          </p:nvGrpSpPr>
          <p:grpSpPr bwMode="auto">
            <a:xfrm>
              <a:off x="0" y="0"/>
              <a:ext cx="19200" cy="1404"/>
              <a:chOff x="0" y="0"/>
              <a:chExt cx="56983904" cy="4165600"/>
            </a:xfrm>
          </p:grpSpPr>
          <p:sp>
            <p:nvSpPr>
              <p:cNvPr id="11271" name="矩形 14"/>
              <p:cNvSpPr>
                <a:spLocks noChangeArrowheads="1"/>
              </p:cNvSpPr>
              <p:nvPr/>
            </p:nvSpPr>
            <p:spPr bwMode="auto">
              <a:xfrm>
                <a:off x="0" y="395289"/>
                <a:ext cx="56983904" cy="3770311"/>
              </a:xfrm>
              <a:prstGeom prst="rect">
                <a:avLst/>
              </a:prstGeom>
              <a:blipFill dpi="0" rotWithShape="1">
                <a:blip r:embed="rId2" cstate="print"/>
                <a:srcRect/>
                <a:stretch>
                  <a:fillRect b="-750154"/>
                </a:stretch>
              </a:blip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170" tIns="46990" rIns="90170" bIns="46990" anchor="ctr"/>
              <a:lstStyle/>
              <a:p>
                <a:pPr algn="ctr">
                  <a:defRPr/>
                </a:pPr>
                <a:endParaRPr lang="zh-CN" altLang="zh-CN">
                  <a:solidFill>
                    <a:srgbClr val="FFFFFF"/>
                  </a:solidFill>
                </a:endParaRPr>
              </a:p>
            </p:txBody>
          </p:sp>
          <p:sp>
            <p:nvSpPr>
              <p:cNvPr id="8206" name="五边形 15"/>
              <p:cNvSpPr>
                <a:spLocks noChangeArrowheads="1"/>
              </p:cNvSpPr>
              <p:nvPr/>
            </p:nvSpPr>
            <p:spPr bwMode="auto">
              <a:xfrm rot="5400000">
                <a:off x="43309892" y="1262857"/>
                <a:ext cx="3941763" cy="1416050"/>
              </a:xfrm>
              <a:prstGeom prst="homePlate">
                <a:avLst>
                  <a:gd name="adj" fmla="val 69591"/>
                </a:avLst>
              </a:prstGeom>
              <a:solidFill>
                <a:schemeClr val="accent2"/>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zh-CN">
                  <a:solidFill>
                    <a:srgbClr val="FFFFFF"/>
                  </a:solidFill>
                </a:endParaRPr>
              </a:p>
            </p:txBody>
          </p:sp>
          <p:sp>
            <p:nvSpPr>
              <p:cNvPr id="8207" name="直角三角形 16"/>
              <p:cNvSpPr>
                <a:spLocks noChangeArrowheads="1"/>
              </p:cNvSpPr>
              <p:nvPr/>
            </p:nvSpPr>
            <p:spPr bwMode="auto">
              <a:xfrm>
                <a:off x="45988801" y="0"/>
                <a:ext cx="344488" cy="401638"/>
              </a:xfrm>
              <a:prstGeom prst="rtTriangle">
                <a:avLst/>
              </a:prstGeom>
              <a:solidFill>
                <a:srgbClr val="3F3F3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zh-CN">
                  <a:solidFill>
                    <a:srgbClr val="FFFFFF"/>
                  </a:solidFill>
                </a:endParaRPr>
              </a:p>
            </p:txBody>
          </p:sp>
          <p:sp>
            <p:nvSpPr>
              <p:cNvPr id="8208" name="五边形 17"/>
              <p:cNvSpPr>
                <a:spLocks noChangeArrowheads="1"/>
              </p:cNvSpPr>
              <p:nvPr/>
            </p:nvSpPr>
            <p:spPr bwMode="auto">
              <a:xfrm rot="5400000">
                <a:off x="45102180" y="1262857"/>
                <a:ext cx="3941763" cy="1416050"/>
              </a:xfrm>
              <a:prstGeom prst="homePlate">
                <a:avLst>
                  <a:gd name="adj" fmla="val 69591"/>
                </a:avLst>
              </a:prstGeom>
              <a:solidFill>
                <a:srgbClr val="6B9B9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zh-CN">
                  <a:solidFill>
                    <a:srgbClr val="FFFFFF"/>
                  </a:solidFill>
                </a:endParaRPr>
              </a:p>
            </p:txBody>
          </p:sp>
          <p:sp>
            <p:nvSpPr>
              <p:cNvPr id="8209" name="直角三角形 18"/>
              <p:cNvSpPr>
                <a:spLocks noChangeArrowheads="1"/>
              </p:cNvSpPr>
              <p:nvPr/>
            </p:nvSpPr>
            <p:spPr bwMode="auto">
              <a:xfrm>
                <a:off x="47781089" y="0"/>
                <a:ext cx="344487" cy="401638"/>
              </a:xfrm>
              <a:prstGeom prst="rtTriangle">
                <a:avLst/>
              </a:prstGeom>
              <a:solidFill>
                <a:srgbClr val="3F3F3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zh-CN">
                  <a:solidFill>
                    <a:srgbClr val="FFFFFF"/>
                  </a:solidFill>
                </a:endParaRPr>
              </a:p>
            </p:txBody>
          </p:sp>
          <p:sp>
            <p:nvSpPr>
              <p:cNvPr id="8210" name="五边形 19"/>
              <p:cNvSpPr>
                <a:spLocks noChangeArrowheads="1"/>
              </p:cNvSpPr>
              <p:nvPr/>
            </p:nvSpPr>
            <p:spPr bwMode="auto">
              <a:xfrm rot="5400000">
                <a:off x="46895261" y="1262063"/>
                <a:ext cx="3941763" cy="1417638"/>
              </a:xfrm>
              <a:prstGeom prst="homePlate">
                <a:avLst>
                  <a:gd name="adj" fmla="val 69513"/>
                </a:avLst>
              </a:prstGeom>
              <a:solidFill>
                <a:srgbClr val="A4B6BA"/>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zh-CN">
                  <a:solidFill>
                    <a:srgbClr val="FFFFFF"/>
                  </a:solidFill>
                </a:endParaRPr>
              </a:p>
            </p:txBody>
          </p:sp>
          <p:sp>
            <p:nvSpPr>
              <p:cNvPr id="8211" name="直角三角形 20"/>
              <p:cNvSpPr>
                <a:spLocks noChangeArrowheads="1"/>
              </p:cNvSpPr>
              <p:nvPr/>
            </p:nvSpPr>
            <p:spPr bwMode="auto">
              <a:xfrm>
                <a:off x="49574964" y="0"/>
                <a:ext cx="344487" cy="401638"/>
              </a:xfrm>
              <a:prstGeom prst="rtTriangle">
                <a:avLst/>
              </a:prstGeom>
              <a:solidFill>
                <a:srgbClr val="3F3F3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zh-CN">
                  <a:solidFill>
                    <a:srgbClr val="FFFFFF"/>
                  </a:solidFill>
                </a:endParaRPr>
              </a:p>
            </p:txBody>
          </p:sp>
          <p:pic>
            <p:nvPicPr>
              <p:cNvPr id="8212" name="Picture 5" descr="E:\Design Area\CSO\Processing\presentation\bizpro\asd\images\01_Main-Background_Light_03.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636423" y="1032174"/>
                <a:ext cx="1288704" cy="12887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8213" name="Picture 6" descr="E:\Design Area\CSO\Processing\presentation\bizpro\asd\images\01_Main-Background_Light_05.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8221792" y="1053250"/>
                <a:ext cx="1288704" cy="12887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8214" name="Picture 7" descr="E:\Design Area\CSO\Processing\presentation\bizpro\asd\images\01_Main-Background_Light_07.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6425247" y="1053250"/>
                <a:ext cx="1288704" cy="12887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sp>
          <p:nvSpPr>
            <p:cNvPr id="8202" name="矩形 25"/>
            <p:cNvSpPr>
              <a:spLocks noChangeArrowheads="1"/>
            </p:cNvSpPr>
            <p:nvPr/>
          </p:nvSpPr>
          <p:spPr bwMode="auto">
            <a:xfrm>
              <a:off x="1749" y="225"/>
              <a:ext cx="12092" cy="11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algn="l"/>
              <a:r>
                <a:rPr lang="zh-CN" altLang="en-US" sz="40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  网络应用体系结构</a:t>
              </a:r>
              <a:r>
                <a:rPr lang="en-US" altLang="zh-CN" sz="40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40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混合结构</a:t>
              </a:r>
            </a:p>
          </p:txBody>
        </p:sp>
      </p:grpSp>
      <p:sp>
        <p:nvSpPr>
          <p:cNvPr id="2" name="文本框 1"/>
          <p:cNvSpPr txBox="1"/>
          <p:nvPr/>
        </p:nvSpPr>
        <p:spPr>
          <a:xfrm>
            <a:off x="246380" y="3193415"/>
            <a:ext cx="6343015" cy="3084830"/>
          </a:xfrm>
          <a:prstGeom prst="rect">
            <a:avLst/>
          </a:prstGeom>
          <a:noFill/>
        </p:spPr>
        <p:txBody>
          <a:bodyPr wrap="square" rtlCol="0">
            <a:noAutofit/>
          </a:bodyPr>
          <a:lstStyle/>
          <a:p>
            <a:r>
              <a:rPr lang="zh-CN" altLang="en-US" sz="2400" b="1" dirty="0">
                <a:latin typeface="黑体" panose="02010609060101010101" charset="-122"/>
                <a:ea typeface="黑体" panose="02010609060101010101" charset="-122"/>
                <a:cs typeface="黑体" panose="02010609060101010101" charset="-122"/>
              </a:rPr>
              <a:t>典例：Napster</a:t>
            </a:r>
          </a:p>
          <a:p>
            <a:r>
              <a:rPr lang="zh-CN" altLang="en-US" dirty="0">
                <a:sym typeface="+mn-ea"/>
              </a:rPr>
              <a:t>（Napster</a:t>
            </a:r>
            <a:r>
              <a:rPr lang="zh-CN" altLang="en-US" dirty="0"/>
              <a:t>是一款可以在网络中下载自己想要的MP3文件的软件。它同时能够让自己的机器也成为一台服务器，为其它用户提供下载。）</a:t>
            </a:r>
          </a:p>
          <a:p>
            <a:pPr marL="285750" indent="-285750">
              <a:buFont typeface="Wingdings" panose="05000000000000000000" charset="0"/>
              <a:buChar char="l"/>
            </a:pPr>
            <a:r>
              <a:rPr lang="zh-CN" altLang="en-US" sz="2400" b="1" dirty="0">
                <a:gradFill>
                  <a:gsLst>
                    <a:gs pos="0">
                      <a:srgbClr val="7B32B2"/>
                    </a:gs>
                    <a:gs pos="100000">
                      <a:srgbClr val="401A5D"/>
                    </a:gs>
                  </a:gsLst>
                  <a:lin scaled="0"/>
                </a:gradFill>
                <a:latin typeface="黑体" panose="02010609060101010101" charset="-122"/>
                <a:ea typeface="黑体" panose="02010609060101010101" charset="-122"/>
                <a:cs typeface="黑体" panose="02010609060101010101" charset="-122"/>
              </a:rPr>
              <a:t>文件传输使用</a:t>
            </a:r>
            <a:r>
              <a:rPr lang="en-US" altLang="zh-CN" sz="2400" b="1" dirty="0">
                <a:gradFill>
                  <a:gsLst>
                    <a:gs pos="0">
                      <a:srgbClr val="7B32B2"/>
                    </a:gs>
                    <a:gs pos="100000">
                      <a:srgbClr val="401A5D"/>
                    </a:gs>
                  </a:gsLst>
                  <a:lin scaled="0"/>
                </a:gradFill>
                <a:latin typeface="黑体" panose="02010609060101010101" charset="-122"/>
                <a:ea typeface="黑体" panose="02010609060101010101" charset="-122"/>
                <a:cs typeface="黑体" panose="02010609060101010101" charset="-122"/>
              </a:rPr>
              <a:t>P2P</a:t>
            </a:r>
            <a:r>
              <a:rPr lang="zh-CN" altLang="en-US" sz="2400" b="1" dirty="0">
                <a:gradFill>
                  <a:gsLst>
                    <a:gs pos="0">
                      <a:srgbClr val="7B32B2"/>
                    </a:gs>
                    <a:gs pos="100000">
                      <a:srgbClr val="401A5D"/>
                    </a:gs>
                  </a:gsLst>
                  <a:lin scaled="0"/>
                </a:gradFill>
                <a:latin typeface="黑体" panose="02010609060101010101" charset="-122"/>
                <a:ea typeface="黑体" panose="02010609060101010101" charset="-122"/>
                <a:cs typeface="黑体" panose="02010609060101010101" charset="-122"/>
              </a:rPr>
              <a:t>结构</a:t>
            </a:r>
          </a:p>
          <a:p>
            <a:pPr marL="285750" indent="-285750">
              <a:buFont typeface="Wingdings" panose="05000000000000000000" charset="0"/>
              <a:buChar char="l"/>
            </a:pPr>
            <a:r>
              <a:rPr lang="zh-CN" altLang="en-US" sz="2400" b="1" dirty="0">
                <a:gradFill>
                  <a:gsLst>
                    <a:gs pos="0">
                      <a:srgbClr val="7B32B2"/>
                    </a:gs>
                    <a:gs pos="100000">
                      <a:srgbClr val="401A5D"/>
                    </a:gs>
                  </a:gsLst>
                  <a:lin scaled="0"/>
                </a:gradFill>
                <a:latin typeface="黑体" panose="02010609060101010101" charset="-122"/>
                <a:ea typeface="黑体" panose="02010609060101010101" charset="-122"/>
                <a:cs typeface="黑体" panose="02010609060101010101" charset="-122"/>
              </a:rPr>
              <a:t>文件搜索采用</a:t>
            </a:r>
            <a:r>
              <a:rPr lang="en-US" altLang="zh-CN" sz="2400" b="1" dirty="0">
                <a:gradFill>
                  <a:gsLst>
                    <a:gs pos="0">
                      <a:srgbClr val="7B32B2"/>
                    </a:gs>
                    <a:gs pos="100000">
                      <a:srgbClr val="401A5D"/>
                    </a:gs>
                  </a:gsLst>
                  <a:lin scaled="0"/>
                </a:gradFill>
                <a:latin typeface="黑体" panose="02010609060101010101" charset="-122"/>
                <a:ea typeface="黑体" panose="02010609060101010101" charset="-122"/>
                <a:cs typeface="黑体" panose="02010609060101010101" charset="-122"/>
              </a:rPr>
              <a:t>C/S</a:t>
            </a:r>
            <a:r>
              <a:rPr lang="zh-CN" altLang="en-US" sz="2400" b="1" dirty="0">
                <a:gradFill>
                  <a:gsLst>
                    <a:gs pos="0">
                      <a:srgbClr val="7B32B2"/>
                    </a:gs>
                    <a:gs pos="100000">
                      <a:srgbClr val="401A5D"/>
                    </a:gs>
                  </a:gsLst>
                  <a:lin scaled="0"/>
                </a:gradFill>
                <a:latin typeface="黑体" panose="02010609060101010101" charset="-122"/>
                <a:ea typeface="黑体" panose="02010609060101010101" charset="-122"/>
                <a:cs typeface="黑体" panose="02010609060101010101" charset="-122"/>
              </a:rPr>
              <a:t>结构</a:t>
            </a:r>
            <a:r>
              <a:rPr lang="en-US" altLang="zh-CN" sz="2400" b="1" dirty="0">
                <a:gradFill>
                  <a:gsLst>
                    <a:gs pos="0">
                      <a:srgbClr val="7B32B2"/>
                    </a:gs>
                    <a:gs pos="100000">
                      <a:srgbClr val="401A5D"/>
                    </a:gs>
                  </a:gsLst>
                  <a:lin scaled="0"/>
                </a:gradFill>
                <a:latin typeface="黑体" panose="02010609060101010101" charset="-122"/>
                <a:ea typeface="黑体" panose="02010609060101010101" charset="-122"/>
                <a:cs typeface="黑体" panose="02010609060101010101" charset="-122"/>
              </a:rPr>
              <a:t>——</a:t>
            </a:r>
            <a:r>
              <a:rPr lang="zh-CN" altLang="en-US" sz="2400" b="1" dirty="0">
                <a:gradFill>
                  <a:gsLst>
                    <a:gs pos="0">
                      <a:srgbClr val="7B32B2"/>
                    </a:gs>
                    <a:gs pos="100000">
                      <a:srgbClr val="401A5D"/>
                    </a:gs>
                  </a:gsLst>
                  <a:lin scaled="0"/>
                </a:gradFill>
                <a:latin typeface="黑体" panose="02010609060101010101" charset="-122"/>
                <a:ea typeface="黑体" panose="02010609060101010101" charset="-122"/>
                <a:cs typeface="黑体" panose="02010609060101010101" charset="-122"/>
              </a:rPr>
              <a:t>集中式</a:t>
            </a:r>
          </a:p>
          <a:p>
            <a:pPr marL="0" indent="0">
              <a:buFont typeface="Wingdings" panose="05000000000000000000" charset="0"/>
              <a:buNone/>
            </a:pPr>
            <a:r>
              <a:rPr lang="en-US" altLang="zh-CN" sz="2400" b="1" dirty="0">
                <a:gradFill>
                  <a:gsLst>
                    <a:gs pos="0">
                      <a:srgbClr val="7B32B2"/>
                    </a:gs>
                    <a:gs pos="100000">
                      <a:srgbClr val="401A5D"/>
                    </a:gs>
                  </a:gsLst>
                  <a:lin scaled="0"/>
                </a:gradFill>
                <a:latin typeface="黑体" panose="02010609060101010101" charset="-122"/>
                <a:ea typeface="黑体" panose="02010609060101010101" charset="-122"/>
                <a:cs typeface="黑体" panose="02010609060101010101" charset="-122"/>
              </a:rPr>
              <a:t>    </a:t>
            </a:r>
            <a:r>
              <a:rPr lang="en-US" altLang="zh-CN" sz="2000" b="1" dirty="0">
                <a:gradFill>
                  <a:gsLst>
                    <a:gs pos="0">
                      <a:srgbClr val="7B32B2"/>
                    </a:gs>
                    <a:gs pos="100000">
                      <a:srgbClr val="401A5D"/>
                    </a:gs>
                  </a:gsLst>
                  <a:lin scaled="0"/>
                </a:gradFill>
                <a:latin typeface="黑体" panose="02010609060101010101" charset="-122"/>
                <a:ea typeface="黑体" panose="02010609060101010101" charset="-122"/>
                <a:cs typeface="黑体" panose="02010609060101010101" charset="-122"/>
              </a:rPr>
              <a:t>1.</a:t>
            </a:r>
            <a:r>
              <a:rPr lang="zh-CN" altLang="en-US" sz="2000" b="1" dirty="0">
                <a:gradFill>
                  <a:gsLst>
                    <a:gs pos="0">
                      <a:srgbClr val="7B32B2"/>
                    </a:gs>
                    <a:gs pos="100000">
                      <a:srgbClr val="401A5D"/>
                    </a:gs>
                  </a:gsLst>
                  <a:lin scaled="0"/>
                </a:gradFill>
                <a:latin typeface="黑体" panose="02010609060101010101" charset="-122"/>
                <a:ea typeface="黑体" panose="02010609060101010101" charset="-122"/>
                <a:cs typeface="黑体" panose="02010609060101010101" charset="-122"/>
              </a:rPr>
              <a:t>每个节点向中央服务器登记自己的内容.</a:t>
            </a:r>
          </a:p>
          <a:p>
            <a:pPr marL="0" indent="0">
              <a:buFont typeface="Wingdings" panose="05000000000000000000" charset="0"/>
              <a:buNone/>
            </a:pPr>
            <a:r>
              <a:rPr lang="zh-CN" altLang="en-US" sz="2000" b="1" dirty="0">
                <a:gradFill>
                  <a:gsLst>
                    <a:gs pos="0">
                      <a:srgbClr val="7B32B2"/>
                    </a:gs>
                    <a:gs pos="100000">
                      <a:srgbClr val="401A5D"/>
                    </a:gs>
                  </a:gsLst>
                  <a:lin scaled="0"/>
                </a:gradFill>
                <a:latin typeface="黑体" panose="02010609060101010101" charset="-122"/>
                <a:ea typeface="黑体" panose="02010609060101010101" charset="-122"/>
                <a:cs typeface="黑体" panose="02010609060101010101" charset="-122"/>
              </a:rPr>
              <a:t> </a:t>
            </a:r>
            <a:r>
              <a:rPr lang="en-US" altLang="zh-CN" sz="2000" b="1" dirty="0">
                <a:gradFill>
                  <a:gsLst>
                    <a:gs pos="0">
                      <a:srgbClr val="7B32B2"/>
                    </a:gs>
                    <a:gs pos="100000">
                      <a:srgbClr val="401A5D"/>
                    </a:gs>
                  </a:gsLst>
                  <a:lin scaled="0"/>
                </a:gradFill>
                <a:latin typeface="黑体" panose="02010609060101010101" charset="-122"/>
                <a:ea typeface="黑体" panose="02010609060101010101" charset="-122"/>
                <a:cs typeface="黑体" panose="02010609060101010101" charset="-122"/>
              </a:rPr>
              <a:t>    2.</a:t>
            </a:r>
            <a:r>
              <a:rPr lang="zh-CN" altLang="en-US" sz="2000" b="1" dirty="0">
                <a:gradFill>
                  <a:gsLst>
                    <a:gs pos="0">
                      <a:srgbClr val="7B32B2"/>
                    </a:gs>
                    <a:gs pos="100000">
                      <a:srgbClr val="401A5D"/>
                    </a:gs>
                  </a:gsLst>
                  <a:lin scaled="0"/>
                </a:gradFill>
                <a:latin typeface="黑体" panose="02010609060101010101" charset="-122"/>
                <a:ea typeface="黑体" panose="02010609060101010101" charset="-122"/>
                <a:cs typeface="黑体" panose="02010609060101010101" charset="-122"/>
              </a:rPr>
              <a:t>每个节点向中央服务器提交查询请求，查找感兴趣的内容</a:t>
            </a:r>
          </a:p>
        </p:txBody>
      </p:sp>
      <p:sp>
        <p:nvSpPr>
          <p:cNvPr id="3" name="文本框 2"/>
          <p:cNvSpPr txBox="1"/>
          <p:nvPr/>
        </p:nvSpPr>
        <p:spPr>
          <a:xfrm>
            <a:off x="246380" y="1567815"/>
            <a:ext cx="6532880" cy="1383665"/>
          </a:xfrm>
          <a:prstGeom prst="rect">
            <a:avLst/>
          </a:prstGeom>
          <a:noFill/>
        </p:spPr>
        <p:txBody>
          <a:bodyPr wrap="square" rtlCol="0">
            <a:spAutoFit/>
          </a:bodyPr>
          <a:lstStyle/>
          <a:p>
            <a:r>
              <a:rPr lang="zh-CN" altLang="en-US" sz="2400" b="1" dirty="0">
                <a:latin typeface="黑体" panose="02010609060101010101" charset="-122"/>
                <a:ea typeface="黑体" panose="02010609060101010101" charset="-122"/>
              </a:rPr>
              <a:t>如何混合？</a:t>
            </a:r>
          </a:p>
          <a:p>
            <a:r>
              <a:rPr lang="zh-CN" altLang="en-US" sz="2000" dirty="0">
                <a:solidFill>
                  <a:srgbClr val="0070C0"/>
                </a:solidFill>
              </a:rPr>
              <a:t>由于P2P难于管理，那我们可以混入C/S的集中管理。但是C/S中服务器压力过大，因此我们可以混入P2P结构为其减轻负担。</a:t>
            </a:r>
          </a:p>
        </p:txBody>
      </p:sp>
      <p:pic>
        <p:nvPicPr>
          <p:cNvPr id="109" name="图片 108"/>
          <p:cNvPicPr/>
          <p:nvPr/>
        </p:nvPicPr>
        <p:blipFill>
          <a:blip r:embed="rId6"/>
          <a:stretch>
            <a:fillRect/>
          </a:stretch>
        </p:blipFill>
        <p:spPr>
          <a:xfrm>
            <a:off x="6779260" y="1866265"/>
            <a:ext cx="5244465" cy="3968115"/>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2">
                                            <p:txEl>
                                              <p:pRg st="0" end="0"/>
                                            </p:txEl>
                                          </p:spTgt>
                                        </p:tgtEl>
                                        <p:attrNameLst>
                                          <p:attrName>style.visibility</p:attrName>
                                        </p:attrNameLst>
                                      </p:cBhvr>
                                      <p:to>
                                        <p:strVal val="visible"/>
                                      </p:to>
                                    </p:set>
                                    <p:anim calcmode="lin" valueType="num">
                                      <p:cBhvr additive="base">
                                        <p:cTn id="1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2">
                                            <p:txEl>
                                              <p:pRg st="0" end="0"/>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2">
                                            <p:txEl>
                                              <p:pRg st="1" end="1"/>
                                            </p:txEl>
                                          </p:spTgt>
                                        </p:tgtEl>
                                        <p:attrNameLst>
                                          <p:attrName>style.visibility</p:attrName>
                                        </p:attrNameLst>
                                      </p:cBhvr>
                                      <p:to>
                                        <p:strVal val="visible"/>
                                      </p:to>
                                    </p:set>
                                    <p:anim calcmode="lin" valueType="num">
                                      <p:cBhvr additive="base">
                                        <p:cTn id="21"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2">
                                            <p:txEl>
                                              <p:pRg st="1" end="1"/>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2">
                                            <p:txEl>
                                              <p:pRg st="2" end="2"/>
                                            </p:txEl>
                                          </p:spTgt>
                                        </p:tgtEl>
                                        <p:attrNameLst>
                                          <p:attrName>style.visibility</p:attrName>
                                        </p:attrNameLst>
                                      </p:cBhvr>
                                      <p:to>
                                        <p:strVal val="visible"/>
                                      </p:to>
                                    </p:set>
                                    <p:anim calcmode="lin" valueType="num">
                                      <p:cBhvr additive="base">
                                        <p:cTn id="25"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
                                            <p:txEl>
                                              <p:pRg st="2" end="2"/>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2">
                                            <p:txEl>
                                              <p:pRg st="3" end="3"/>
                                            </p:txEl>
                                          </p:spTgt>
                                        </p:tgtEl>
                                        <p:attrNameLst>
                                          <p:attrName>style.visibility</p:attrName>
                                        </p:attrNameLst>
                                      </p:cBhvr>
                                      <p:to>
                                        <p:strVal val="visible"/>
                                      </p:to>
                                    </p:set>
                                    <p:anim calcmode="lin" valueType="num">
                                      <p:cBhvr additive="base">
                                        <p:cTn id="29"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2">
                                            <p:txEl>
                                              <p:pRg st="3" end="3"/>
                                            </p:txEl>
                                          </p:spTgt>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2">
                                            <p:txEl>
                                              <p:pRg st="4" end="4"/>
                                            </p:txEl>
                                          </p:spTgt>
                                        </p:tgtEl>
                                        <p:attrNameLst>
                                          <p:attrName>style.visibility</p:attrName>
                                        </p:attrNameLst>
                                      </p:cBhvr>
                                      <p:to>
                                        <p:strVal val="visible"/>
                                      </p:to>
                                    </p:set>
                                    <p:anim calcmode="lin" valueType="num">
                                      <p:cBhvr additive="base">
                                        <p:cTn id="33" dur="500" fill="hold"/>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2">
                                            <p:txEl>
                                              <p:pRg st="4" end="4"/>
                                            </p:txEl>
                                          </p:spTgt>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2">
                                            <p:txEl>
                                              <p:pRg st="5" end="5"/>
                                            </p:txEl>
                                          </p:spTgt>
                                        </p:tgtEl>
                                        <p:attrNameLst>
                                          <p:attrName>style.visibility</p:attrName>
                                        </p:attrNameLst>
                                      </p:cBhvr>
                                      <p:to>
                                        <p:strVal val="visible"/>
                                      </p:to>
                                    </p:set>
                                    <p:anim calcmode="lin" valueType="num">
                                      <p:cBhvr additive="base">
                                        <p:cTn id="37" dur="500" fill="hold"/>
                                        <p:tgtEl>
                                          <p:spTgt spid="2">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2">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9525" y="-15240"/>
            <a:ext cx="12221210" cy="1284605"/>
          </a:xfrm>
          <a:prstGeom prst="rect">
            <a:avLst/>
          </a:prstGeom>
          <a:gradFill>
            <a:gsLst>
              <a:gs pos="79000">
                <a:srgbClr val="99A5B8"/>
              </a:gs>
              <a:gs pos="26000">
                <a:srgbClr val="BBC3D0"/>
              </a:gs>
              <a:gs pos="97000">
                <a:srgbClr val="7787A0"/>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3133819" y="2808912"/>
            <a:ext cx="6312022" cy="778510"/>
          </a:xfrm>
          <a:prstGeom prst="rect">
            <a:avLst/>
          </a:prstGeom>
          <a:noFill/>
        </p:spPr>
        <p:txBody>
          <a:bodyPr wrap="square" rtlCol="0">
            <a:noAutofit/>
          </a:bodyPr>
          <a:lstStyle/>
          <a:p>
            <a:r>
              <a:rPr lang="en-US" altLang="zh-CN" sz="4400" b="1" dirty="0">
                <a:latin typeface="华文中宋" panose="02010600040101010101" charset="-122"/>
                <a:ea typeface="华文中宋" panose="02010600040101010101" charset="-122"/>
              </a:rPr>
              <a:t>2.2 </a:t>
            </a:r>
            <a:r>
              <a:rPr lang="zh-CN" altLang="en-US" sz="4400" b="1" dirty="0">
                <a:latin typeface="华文中宋" panose="02010600040101010101" charset="-122"/>
                <a:ea typeface="华文中宋" panose="02010600040101010101" charset="-122"/>
              </a:rPr>
              <a:t>网络应用通信原理</a:t>
            </a:r>
          </a:p>
        </p:txBody>
      </p:sp>
      <p:sp>
        <p:nvSpPr>
          <p:cNvPr id="3" name="文本框 2">
            <a:extLst>
              <a:ext uri="{FF2B5EF4-FFF2-40B4-BE49-F238E27FC236}">
                <a16:creationId xmlns:a16="http://schemas.microsoft.com/office/drawing/2014/main" id="{1977B925-1FE0-189A-F702-66CFA6E6C538}"/>
              </a:ext>
            </a:extLst>
          </p:cNvPr>
          <p:cNvSpPr txBox="1"/>
          <p:nvPr/>
        </p:nvSpPr>
        <p:spPr>
          <a:xfrm>
            <a:off x="889986" y="4603749"/>
            <a:ext cx="6112276" cy="523220"/>
          </a:xfrm>
          <a:prstGeom prst="rect">
            <a:avLst/>
          </a:prstGeom>
          <a:noFill/>
        </p:spPr>
        <p:txBody>
          <a:bodyPr wrap="square">
            <a:spAutoFit/>
          </a:bodyPr>
          <a:lstStyle/>
          <a:p>
            <a:r>
              <a:rPr lang="zh-CN" altLang="en-US" sz="2800" dirty="0"/>
              <a:t>主讲人：司硕</a:t>
            </a:r>
          </a:p>
        </p:txBody>
      </p:sp>
    </p:spTree>
    <p:custDataLst>
      <p:tags r:id="rId1"/>
    </p:custData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COMMONDATA" val="eyJoZGlkIjoiOTQ2ZTMzNmU5YzM5NTk3ZmU5MTljOWYxOGEwMzRlZjcifQ=="/>
  <p:tag name="KSO_WPP_MARK_KEY" val="df68c37a-28a8-4e07-b9b3-5f172bf8bab3"/>
</p:tagLst>
</file>

<file path=ppt/tags/tag10.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单击此处添加标题"/>
  <p:tag name="KSO_WM_UNIT_NOCLEAR" val="0"/>
  <p:tag name="KSO_WM_UNIT_SHOW_EDIT_AREA_INDICATION" val="1"/>
  <p:tag name="KSO_WM_UNIT_VALUE" val="26"/>
  <p:tag name="KSO_WM_UNIT_HIGHLIGHT" val="0"/>
  <p:tag name="KSO_WM_UNIT_COMPATIBLE" val="0"/>
  <p:tag name="KSO_WM_UNIT_DIAGRAM_ISNUMVISUAL" val="0"/>
  <p:tag name="KSO_WM_UNIT_DIAGRAM_ISREFERUNIT" val="0"/>
  <p:tag name="KSO_WM_UNIT_TYPE" val="a"/>
  <p:tag name="KSO_WM_UNIT_INDEX" val="1"/>
  <p:tag name="KSO_WM_UNIT_ID" val="custom20205176_13*a*1"/>
  <p:tag name="KSO_WM_TEMPLATE_CATEGORY" val="custom"/>
  <p:tag name="KSO_WM_TEMPLATE_INDEX" val="20205176"/>
  <p:tag name="KSO_WM_UNIT_LAYERLEVEL" val="1"/>
  <p:tag name="KSO_WM_TAG_VERSION" val="1.0"/>
  <p:tag name="KSO_WM_BEAUTIFY_FLAG" val="#wm#"/>
  <p:tag name="KSO_WM_UNIT_ISNUMDGMTITLE" val="0"/>
</p:tagLst>
</file>

<file path=ppt/tags/tag11.xml><?xml version="1.0" encoding="utf-8"?>
<p:tagLst xmlns:a="http://schemas.openxmlformats.org/drawingml/2006/main" xmlns:r="http://schemas.openxmlformats.org/officeDocument/2006/relationships" xmlns:p="http://schemas.openxmlformats.org/presentationml/2006/main">
  <p:tag name="KSO_WM_UNIT_PRESET_TEXT" val="单击此处添加正文"/>
  <p:tag name="KSO_WM_UNIT_NOCLEAR" val="0"/>
  <p:tag name="KSO_WM_UNIT_SHOW_EDIT_AREA_INDICATION" val="1"/>
  <p:tag name="KSO_WM_UNIT_VALUE" val="689"/>
  <p:tag name="KSO_WM_UNIT_HIGHLIGHT" val="0"/>
  <p:tag name="KSO_WM_UNIT_COMPATIBLE" val="0"/>
  <p:tag name="KSO_WM_UNIT_DIAGRAM_ISNUMVISUAL" val="0"/>
  <p:tag name="KSO_WM_UNIT_DIAGRAM_ISREFERUNIT" val="0"/>
  <p:tag name="KSO_WM_UNIT_TYPE" val="f"/>
  <p:tag name="KSO_WM_UNIT_INDEX" val="1"/>
  <p:tag name="KSO_WM_UNIT_ID" val="custom20205176_13*f*1"/>
  <p:tag name="KSO_WM_TEMPLATE_CATEGORY" val="custom"/>
  <p:tag name="KSO_WM_TEMPLATE_INDEX" val="20205176"/>
  <p:tag name="KSO_WM_UNIT_LAYERLEVEL" val="1"/>
  <p:tag name="KSO_WM_TAG_VERSION" val="1.0"/>
  <p:tag name="KSO_WM_BEAUTIFY_FLAG" val="#wm#"/>
</p:tagLst>
</file>

<file path=ppt/tags/tag1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 name="KSO_WM_SLIDE_ID" val="custom20205176_13"/>
  <p:tag name="KSO_WM_TEMPLATE_SUBCATEGORY" val="19"/>
  <p:tag name="KSO_WM_TEMPLATE_MASTER_TYPE" val="0"/>
  <p:tag name="KSO_WM_TEMPLATE_COLOR_TYPE" val="1"/>
  <p:tag name="KSO_WM_SLIDE_ITEM_CNT" val="0"/>
  <p:tag name="KSO_WM_SLIDE_INDEX" val="13"/>
  <p:tag name="KSO_WM_TAG_VERSION" val="1.0"/>
  <p:tag name="KSO_WM_SLIDE_TYPE" val="text"/>
  <p:tag name="KSO_WM_SLIDE_SUBTYPE" val="pureTxt"/>
  <p:tag name="KSO_WM_SLIDE_SIZE" val="863*444"/>
  <p:tag name="KSO_WM_SLIDE_POSITION" val="47*47"/>
  <p:tag name="KSO_WM_SLIDE_LAYOUT" val="a_f"/>
  <p:tag name="KSO_WM_SLIDE_LAYOUT_CNT" val="1_1"/>
  <p:tag name="KSO_WM_UNIT_SHOW_EDIT_AREA_INDICATION" val="1"/>
</p:tagLst>
</file>

<file path=ppt/tags/tag13.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单击此处添加标题"/>
  <p:tag name="KSO_WM_UNIT_NOCLEAR" val="0"/>
  <p:tag name="KSO_WM_UNIT_SHOW_EDIT_AREA_INDICATION" val="1"/>
  <p:tag name="KSO_WM_UNIT_VALUE" val="26"/>
  <p:tag name="KSO_WM_UNIT_HIGHLIGHT" val="0"/>
  <p:tag name="KSO_WM_UNIT_COMPATIBLE" val="0"/>
  <p:tag name="KSO_WM_UNIT_DIAGRAM_ISNUMVISUAL" val="0"/>
  <p:tag name="KSO_WM_UNIT_DIAGRAM_ISREFERUNIT" val="0"/>
  <p:tag name="KSO_WM_UNIT_TYPE" val="a"/>
  <p:tag name="KSO_WM_UNIT_INDEX" val="1"/>
  <p:tag name="KSO_WM_UNIT_ID" val="custom20205176_13*a*1"/>
  <p:tag name="KSO_WM_TEMPLATE_CATEGORY" val="custom"/>
  <p:tag name="KSO_WM_TEMPLATE_INDEX" val="20205176"/>
  <p:tag name="KSO_WM_UNIT_LAYERLEVEL" val="1"/>
  <p:tag name="KSO_WM_TAG_VERSION" val="1.0"/>
  <p:tag name="KSO_WM_BEAUTIFY_FLAG" val="#wm#"/>
  <p:tag name="KSO_WM_UNIT_ISNUMDGMTITLE" val="0"/>
</p:tagLst>
</file>

<file path=ppt/tags/tag1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 name="KSO_WM_SLIDE_ID" val="custom20205176_13"/>
  <p:tag name="KSO_WM_TEMPLATE_SUBCATEGORY" val="19"/>
  <p:tag name="KSO_WM_TEMPLATE_MASTER_TYPE" val="0"/>
  <p:tag name="KSO_WM_TEMPLATE_COLOR_TYPE" val="1"/>
  <p:tag name="KSO_WM_SLIDE_ITEM_CNT" val="0"/>
  <p:tag name="KSO_WM_SLIDE_INDEX" val="13"/>
  <p:tag name="KSO_WM_TAG_VERSION" val="1.0"/>
  <p:tag name="KSO_WM_SLIDE_TYPE" val="text"/>
  <p:tag name="KSO_WM_SLIDE_SUBTYPE" val="pureTxt"/>
  <p:tag name="KSO_WM_SLIDE_SIZE" val="863*444"/>
  <p:tag name="KSO_WM_SLIDE_POSITION" val="47*47"/>
  <p:tag name="KSO_WM_SLIDE_LAYOUT" val="a_f"/>
  <p:tag name="KSO_WM_SLIDE_LAYOUT_CNT" val="1_1"/>
  <p:tag name="KSO_WM_UNIT_SHOW_EDIT_AREA_INDICATION" val="1"/>
</p:tagLst>
</file>

<file path=ppt/tags/tag15.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单击此处添加标题"/>
  <p:tag name="KSO_WM_UNIT_NOCLEAR" val="0"/>
  <p:tag name="KSO_WM_UNIT_SHOW_EDIT_AREA_INDICATION" val="1"/>
  <p:tag name="KSO_WM_UNIT_VALUE" val="26"/>
  <p:tag name="KSO_WM_UNIT_HIGHLIGHT" val="0"/>
  <p:tag name="KSO_WM_UNIT_COMPATIBLE" val="0"/>
  <p:tag name="KSO_WM_UNIT_DIAGRAM_ISNUMVISUAL" val="0"/>
  <p:tag name="KSO_WM_UNIT_DIAGRAM_ISREFERUNIT" val="0"/>
  <p:tag name="KSO_WM_UNIT_TYPE" val="a"/>
  <p:tag name="KSO_WM_UNIT_INDEX" val="1"/>
  <p:tag name="KSO_WM_UNIT_ID" val="custom20205176_13*a*1"/>
  <p:tag name="KSO_WM_TEMPLATE_CATEGORY" val="custom"/>
  <p:tag name="KSO_WM_TEMPLATE_INDEX" val="20205176"/>
  <p:tag name="KSO_WM_UNIT_LAYERLEVEL" val="1"/>
  <p:tag name="KSO_WM_TAG_VERSION" val="1.0"/>
  <p:tag name="KSO_WM_BEAUTIFY_FLAG" val="#wm#"/>
  <p:tag name="KSO_WM_UNIT_ISNUMDGMTITLE" val="0"/>
</p:tagLst>
</file>

<file path=ppt/tags/tag16.xml><?xml version="1.0" encoding="utf-8"?>
<p:tagLst xmlns:a="http://schemas.openxmlformats.org/drawingml/2006/main" xmlns:r="http://schemas.openxmlformats.org/officeDocument/2006/relationships" xmlns:p="http://schemas.openxmlformats.org/presentationml/2006/main">
  <p:tag name="KSO_WM_UNIT_PRESET_TEXT" val="单击此处添加正文"/>
  <p:tag name="KSO_WM_UNIT_NOCLEAR" val="0"/>
  <p:tag name="KSO_WM_UNIT_SHOW_EDIT_AREA_INDICATION" val="1"/>
  <p:tag name="KSO_WM_UNIT_VALUE" val="689"/>
  <p:tag name="KSO_WM_UNIT_HIGHLIGHT" val="0"/>
  <p:tag name="KSO_WM_UNIT_COMPATIBLE" val="0"/>
  <p:tag name="KSO_WM_UNIT_DIAGRAM_ISNUMVISUAL" val="0"/>
  <p:tag name="KSO_WM_UNIT_DIAGRAM_ISREFERUNIT" val="0"/>
  <p:tag name="KSO_WM_UNIT_ID" val="custom20205176_13*f*1"/>
  <p:tag name="KSO_WM_TEMPLATE_CATEGORY" val="custom"/>
  <p:tag name="KSO_WM_TEMPLATE_INDEX" val="20205176"/>
  <p:tag name="KSO_WM_UNIT_LAYERLEVEL" val="1"/>
  <p:tag name="KSO_WM_TAG_VERSION" val="1.0"/>
</p:tagLst>
</file>

<file path=ppt/tags/tag1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 name="KSO_WM_SLIDE_ID" val="custom20205176_13"/>
  <p:tag name="KSO_WM_TEMPLATE_SUBCATEGORY" val="19"/>
  <p:tag name="KSO_WM_TEMPLATE_MASTER_TYPE" val="0"/>
  <p:tag name="KSO_WM_TEMPLATE_COLOR_TYPE" val="1"/>
  <p:tag name="KSO_WM_SLIDE_ITEM_CNT" val="0"/>
  <p:tag name="KSO_WM_SLIDE_INDEX" val="13"/>
  <p:tag name="KSO_WM_TAG_VERSION" val="1.0"/>
  <p:tag name="KSO_WM_SLIDE_TYPE" val="text"/>
  <p:tag name="KSO_WM_SLIDE_SUBTYPE" val="pureTxt"/>
  <p:tag name="KSO_WM_SLIDE_SIZE" val="863*444"/>
  <p:tag name="KSO_WM_SLIDE_POSITION" val="47*47"/>
  <p:tag name="KSO_WM_SLIDE_LAYOUT" val="a_f"/>
  <p:tag name="KSO_WM_SLIDE_LAYOUT_CNT" val="1_1"/>
  <p:tag name="KSO_WM_UNIT_SHOW_EDIT_AREA_INDICATION" val="1"/>
</p:tagLst>
</file>

<file path=ppt/tags/tag18.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单击此处添加标题"/>
  <p:tag name="KSO_WM_UNIT_NOCLEAR" val="0"/>
  <p:tag name="KSO_WM_UNIT_SHOW_EDIT_AREA_INDICATION" val="1"/>
  <p:tag name="KSO_WM_UNIT_VALUE" val="26"/>
  <p:tag name="KSO_WM_UNIT_HIGHLIGHT" val="0"/>
  <p:tag name="KSO_WM_UNIT_COMPATIBLE" val="0"/>
  <p:tag name="KSO_WM_UNIT_DIAGRAM_ISNUMVISUAL" val="0"/>
  <p:tag name="KSO_WM_UNIT_DIAGRAM_ISREFERUNIT" val="0"/>
  <p:tag name="KSO_WM_UNIT_TYPE" val="a"/>
  <p:tag name="KSO_WM_UNIT_INDEX" val="1"/>
  <p:tag name="KSO_WM_UNIT_ID" val="custom20205176_13*a*1"/>
  <p:tag name="KSO_WM_TEMPLATE_CATEGORY" val="custom"/>
  <p:tag name="KSO_WM_TEMPLATE_INDEX" val="20205176"/>
  <p:tag name="KSO_WM_UNIT_LAYERLEVEL" val="1"/>
  <p:tag name="KSO_WM_TAG_VERSION" val="1.0"/>
  <p:tag name="KSO_WM_BEAUTIFY_FLAG" val="#wm#"/>
  <p:tag name="KSO_WM_UNIT_ISNUMDGMTITLE" val="0"/>
</p:tagLst>
</file>

<file path=ppt/tags/tag19.xml><?xml version="1.0" encoding="utf-8"?>
<p:tagLst xmlns:a="http://schemas.openxmlformats.org/drawingml/2006/main" xmlns:r="http://schemas.openxmlformats.org/officeDocument/2006/relationships" xmlns:p="http://schemas.openxmlformats.org/presentationml/2006/main">
  <p:tag name="KSO_WM_UNIT_PRESET_TEXT" val="单击此处添加正文"/>
  <p:tag name="KSO_WM_UNIT_NOCLEAR" val="0"/>
  <p:tag name="KSO_WM_UNIT_SHOW_EDIT_AREA_INDICATION" val="1"/>
  <p:tag name="KSO_WM_UNIT_VALUE" val="689"/>
  <p:tag name="KSO_WM_UNIT_HIGHLIGHT" val="0"/>
  <p:tag name="KSO_WM_UNIT_COMPATIBLE" val="0"/>
  <p:tag name="KSO_WM_UNIT_DIAGRAM_ISNUMVISUAL" val="0"/>
  <p:tag name="KSO_WM_UNIT_DIAGRAM_ISREFERUNIT" val="0"/>
  <p:tag name="KSO_WM_UNIT_ID" val="custom20205176_13*f*1"/>
  <p:tag name="KSO_WM_TEMPLATE_CATEGORY" val="custom"/>
  <p:tag name="KSO_WM_TEMPLATE_INDEX" val="20205176"/>
  <p:tag name="KSO_WM_UNIT_LAYERLEVEL" val="1"/>
  <p:tag name="KSO_WM_TAG_VERSION" val="1.0"/>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 name="KSO_WM_SLIDE_ID" val="custom20205176_13"/>
  <p:tag name="KSO_WM_TEMPLATE_SUBCATEGORY" val="19"/>
  <p:tag name="KSO_WM_TEMPLATE_MASTER_TYPE" val="0"/>
  <p:tag name="KSO_WM_TEMPLATE_COLOR_TYPE" val="1"/>
  <p:tag name="KSO_WM_SLIDE_ITEM_CNT" val="0"/>
  <p:tag name="KSO_WM_SLIDE_INDEX" val="13"/>
  <p:tag name="KSO_WM_TAG_VERSION" val="1.0"/>
  <p:tag name="KSO_WM_SLIDE_TYPE" val="text"/>
  <p:tag name="KSO_WM_SLIDE_SUBTYPE" val="pureTxt"/>
  <p:tag name="KSO_WM_SLIDE_SIZE" val="863*444"/>
  <p:tag name="KSO_WM_SLIDE_POSITION" val="47*47"/>
  <p:tag name="KSO_WM_SLIDE_LAYOUT" val="a_f"/>
  <p:tag name="KSO_WM_SLIDE_LAYOUT_CNT" val="1_1"/>
  <p:tag name="KSO_WM_UNIT_SHOW_EDIT_AREA_INDICATION" val="1"/>
</p:tagLst>
</file>

<file path=ppt/tags/tag2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 name="KSO_WM_SLIDE_ID" val="custom20205176_13"/>
  <p:tag name="KSO_WM_TEMPLATE_SUBCATEGORY" val="19"/>
  <p:tag name="KSO_WM_TEMPLATE_MASTER_TYPE" val="0"/>
  <p:tag name="KSO_WM_TEMPLATE_COLOR_TYPE" val="1"/>
  <p:tag name="KSO_WM_SLIDE_ITEM_CNT" val="0"/>
  <p:tag name="KSO_WM_SLIDE_INDEX" val="13"/>
  <p:tag name="KSO_WM_TAG_VERSION" val="1.0"/>
  <p:tag name="KSO_WM_SLIDE_TYPE" val="text"/>
  <p:tag name="KSO_WM_SLIDE_SUBTYPE" val="pureTxt"/>
  <p:tag name="KSO_WM_SLIDE_SIZE" val="863*444"/>
  <p:tag name="KSO_WM_SLIDE_POSITION" val="47*47"/>
  <p:tag name="KSO_WM_SLIDE_LAYOUT" val="a_f"/>
  <p:tag name="KSO_WM_SLIDE_LAYOUT_CNT" val="1_1"/>
  <p:tag name="KSO_WM_UNIT_SHOW_EDIT_AREA_INDICATION" val="1"/>
</p:tagLst>
</file>

<file path=ppt/tags/tag21.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单击此处添加标题"/>
  <p:tag name="KSO_WM_UNIT_NOCLEAR" val="0"/>
  <p:tag name="KSO_WM_UNIT_SHOW_EDIT_AREA_INDICATION" val="1"/>
  <p:tag name="KSO_WM_UNIT_VALUE" val="26"/>
  <p:tag name="KSO_WM_UNIT_HIGHLIGHT" val="0"/>
  <p:tag name="KSO_WM_UNIT_COMPATIBLE" val="0"/>
  <p:tag name="KSO_WM_UNIT_DIAGRAM_ISNUMVISUAL" val="0"/>
  <p:tag name="KSO_WM_UNIT_DIAGRAM_ISREFERUNIT" val="0"/>
  <p:tag name="KSO_WM_UNIT_TYPE" val="a"/>
  <p:tag name="KSO_WM_UNIT_INDEX" val="1"/>
  <p:tag name="KSO_WM_UNIT_ID" val="custom20205176_13*a*1"/>
  <p:tag name="KSO_WM_TEMPLATE_CATEGORY" val="custom"/>
  <p:tag name="KSO_WM_TEMPLATE_INDEX" val="20205176"/>
  <p:tag name="KSO_WM_UNIT_LAYERLEVEL" val="1"/>
  <p:tag name="KSO_WM_TAG_VERSION" val="1.0"/>
  <p:tag name="KSO_WM_BEAUTIFY_FLAG" val="#wm#"/>
  <p:tag name="KSO_WM_UNIT_ISNUMDGMTITLE" val="0"/>
</p:tagLst>
</file>

<file path=ppt/tags/tag2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 name="KSO_WM_SLIDE_ID" val="custom20205176_13"/>
  <p:tag name="KSO_WM_TEMPLATE_SUBCATEGORY" val="19"/>
  <p:tag name="KSO_WM_TEMPLATE_MASTER_TYPE" val="0"/>
  <p:tag name="KSO_WM_TEMPLATE_COLOR_TYPE" val="1"/>
  <p:tag name="KSO_WM_SLIDE_ITEM_CNT" val="0"/>
  <p:tag name="KSO_WM_SLIDE_INDEX" val="13"/>
  <p:tag name="KSO_WM_TAG_VERSION" val="1.0"/>
  <p:tag name="KSO_WM_SLIDE_TYPE" val="text"/>
  <p:tag name="KSO_WM_SLIDE_SUBTYPE" val="pureTxt"/>
  <p:tag name="KSO_WM_SLIDE_SIZE" val="863*444"/>
  <p:tag name="KSO_WM_SLIDE_POSITION" val="47*47"/>
  <p:tag name="KSO_WM_SLIDE_LAYOUT" val="a_f"/>
  <p:tag name="KSO_WM_SLIDE_LAYOUT_CNT" val="1_1"/>
  <p:tag name="KSO_WM_UNIT_SHOW_EDIT_AREA_INDICATION" val="1"/>
</p:tagLst>
</file>

<file path=ppt/tags/tag23.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单击此处添加标题"/>
  <p:tag name="KSO_WM_UNIT_NOCLEAR" val="0"/>
  <p:tag name="KSO_WM_UNIT_SHOW_EDIT_AREA_INDICATION" val="1"/>
  <p:tag name="KSO_WM_UNIT_VALUE" val="26"/>
  <p:tag name="KSO_WM_UNIT_HIGHLIGHT" val="0"/>
  <p:tag name="KSO_WM_UNIT_COMPATIBLE" val="0"/>
  <p:tag name="KSO_WM_UNIT_DIAGRAM_ISNUMVISUAL" val="0"/>
  <p:tag name="KSO_WM_UNIT_DIAGRAM_ISREFERUNIT" val="0"/>
  <p:tag name="KSO_WM_UNIT_TYPE" val="a"/>
  <p:tag name="KSO_WM_UNIT_INDEX" val="1"/>
  <p:tag name="KSO_WM_UNIT_ID" val="custom20205176_13*a*1"/>
  <p:tag name="KSO_WM_TEMPLATE_CATEGORY" val="custom"/>
  <p:tag name="KSO_WM_TEMPLATE_INDEX" val="20205176"/>
  <p:tag name="KSO_WM_UNIT_LAYERLEVEL" val="1"/>
  <p:tag name="KSO_WM_TAG_VERSION" val="1.0"/>
  <p:tag name="KSO_WM_BEAUTIFY_FLAG" val="#wm#"/>
  <p:tag name="KSO_WM_UNIT_ISNUMDGMTITLE" val="0"/>
</p:tagLst>
</file>

<file path=ppt/tags/tag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 name="KSO_WM_SLIDE_ID" val="custom20205176_13"/>
  <p:tag name="KSO_WM_TEMPLATE_SUBCATEGORY" val="19"/>
  <p:tag name="KSO_WM_TEMPLATE_MASTER_TYPE" val="0"/>
  <p:tag name="KSO_WM_TEMPLATE_COLOR_TYPE" val="1"/>
  <p:tag name="KSO_WM_SLIDE_ITEM_CNT" val="0"/>
  <p:tag name="KSO_WM_SLIDE_INDEX" val="13"/>
  <p:tag name="KSO_WM_TAG_VERSION" val="1.0"/>
  <p:tag name="KSO_WM_SLIDE_TYPE" val="text"/>
  <p:tag name="KSO_WM_SLIDE_SUBTYPE" val="pureTxt"/>
  <p:tag name="KSO_WM_SLIDE_SIZE" val="863*444"/>
  <p:tag name="KSO_WM_SLIDE_POSITION" val="47*47"/>
  <p:tag name="KSO_WM_SLIDE_LAYOUT" val="a_f"/>
  <p:tag name="KSO_WM_SLIDE_LAYOUT_CNT" val="1_1"/>
  <p:tag name="KSO_WM_UNIT_SHOW_EDIT_AREA_INDICATION" val="1"/>
</p:tagLst>
</file>

<file path=ppt/tags/tag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 name="KSO_WM_SLIDE_ID" val="custom20205176_13"/>
  <p:tag name="KSO_WM_TEMPLATE_SUBCATEGORY" val="19"/>
  <p:tag name="KSO_WM_TEMPLATE_MASTER_TYPE" val="0"/>
  <p:tag name="KSO_WM_TEMPLATE_COLOR_TYPE" val="1"/>
  <p:tag name="KSO_WM_SLIDE_ITEM_CNT" val="0"/>
  <p:tag name="KSO_WM_SLIDE_INDEX" val="13"/>
  <p:tag name="KSO_WM_TAG_VERSION" val="1.0"/>
  <p:tag name="KSO_WM_SLIDE_TYPE" val="text"/>
  <p:tag name="KSO_WM_SLIDE_SUBTYPE" val="pureTxt"/>
  <p:tag name="KSO_WM_SLIDE_SIZE" val="863*444"/>
  <p:tag name="KSO_WM_SLIDE_POSITION" val="47*47"/>
  <p:tag name="KSO_WM_SLIDE_LAYOUT" val="a_f"/>
  <p:tag name="KSO_WM_SLIDE_LAYOUT_CNT" val="1_1"/>
  <p:tag name="KSO_WM_UNIT_SHOW_EDIT_AREA_INDICATION" val="1"/>
</p:tagLst>
</file>

<file path=ppt/tags/tag33.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单击此处添加标题"/>
  <p:tag name="KSO_WM_UNIT_NOCLEAR" val="0"/>
  <p:tag name="KSO_WM_UNIT_SHOW_EDIT_AREA_INDICATION" val="1"/>
  <p:tag name="KSO_WM_UNIT_VALUE" val="26"/>
  <p:tag name="KSO_WM_UNIT_HIGHLIGHT" val="0"/>
  <p:tag name="KSO_WM_UNIT_COMPATIBLE" val="0"/>
  <p:tag name="KSO_WM_UNIT_DIAGRAM_ISNUMVISUAL" val="0"/>
  <p:tag name="KSO_WM_UNIT_DIAGRAM_ISREFERUNIT" val="0"/>
  <p:tag name="KSO_WM_UNIT_TYPE" val="a"/>
  <p:tag name="KSO_WM_UNIT_INDEX" val="1"/>
  <p:tag name="KSO_WM_UNIT_ID" val="custom20205176_13*a*1"/>
  <p:tag name="KSO_WM_TEMPLATE_CATEGORY" val="custom"/>
  <p:tag name="KSO_WM_TEMPLATE_INDEX" val="20205176"/>
  <p:tag name="KSO_WM_UNIT_LAYERLEVEL" val="1"/>
  <p:tag name="KSO_WM_TAG_VERSION" val="1.0"/>
  <p:tag name="KSO_WM_BEAUTIFY_FLAG" val="#wm#"/>
  <p:tag name="KSO_WM_UNIT_ISNUMDGMTITLE" val="0"/>
</p:tagLst>
</file>

<file path=ppt/tags/tag4.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单击此处添加标题"/>
  <p:tag name="KSO_WM_UNIT_NOCLEAR" val="0"/>
  <p:tag name="KSO_WM_UNIT_SHOW_EDIT_AREA_INDICATION" val="1"/>
  <p:tag name="KSO_WM_UNIT_VALUE" val="26"/>
  <p:tag name="KSO_WM_UNIT_HIGHLIGHT" val="0"/>
  <p:tag name="KSO_WM_UNIT_COMPATIBLE" val="0"/>
  <p:tag name="KSO_WM_UNIT_DIAGRAM_ISNUMVISUAL" val="0"/>
  <p:tag name="KSO_WM_UNIT_DIAGRAM_ISREFERUNIT" val="0"/>
  <p:tag name="KSO_WM_UNIT_TYPE" val="a"/>
  <p:tag name="KSO_WM_UNIT_INDEX" val="1"/>
  <p:tag name="KSO_WM_UNIT_ID" val="custom20205176_13*a*1"/>
  <p:tag name="KSO_WM_TEMPLATE_CATEGORY" val="custom"/>
  <p:tag name="KSO_WM_TEMPLATE_INDEX" val="20205176"/>
  <p:tag name="KSO_WM_UNIT_LAYERLEVEL" val="1"/>
  <p:tag name="KSO_WM_TAG_VERSION" val="1.0"/>
  <p:tag name="KSO_WM_BEAUTIFY_FLAG" val="#wm#"/>
  <p:tag name="KSO_WM_UNIT_ISNUMDGMTITLE" val="0"/>
</p:tagLst>
</file>

<file path=ppt/tags/tag5.xml><?xml version="1.0" encoding="utf-8"?>
<p:tagLst xmlns:a="http://schemas.openxmlformats.org/drawingml/2006/main" xmlns:r="http://schemas.openxmlformats.org/officeDocument/2006/relationships" xmlns:p="http://schemas.openxmlformats.org/presentationml/2006/main">
  <p:tag name="KSO_WM_UNIT_PRESET_TEXT" val="单击此处添加正文"/>
  <p:tag name="KSO_WM_UNIT_NOCLEAR" val="0"/>
  <p:tag name="KSO_WM_UNIT_SHOW_EDIT_AREA_INDICATION" val="1"/>
  <p:tag name="KSO_WM_UNIT_VALUE" val="689"/>
  <p:tag name="KSO_WM_UNIT_HIGHLIGHT" val="0"/>
  <p:tag name="KSO_WM_UNIT_COMPATIBLE" val="0"/>
  <p:tag name="KSO_WM_UNIT_DIAGRAM_ISNUMVISUAL" val="0"/>
  <p:tag name="KSO_WM_UNIT_DIAGRAM_ISREFERUNIT" val="0"/>
  <p:tag name="KSO_WM_UNIT_ID" val="custom20205176_13*f*1"/>
  <p:tag name="KSO_WM_TEMPLATE_CATEGORY" val="custom"/>
  <p:tag name="KSO_WM_TEMPLATE_INDEX" val="20205176"/>
  <p:tag name="KSO_WM_UNIT_LAYERLEVEL" val="1"/>
  <p:tag name="KSO_WM_TAG_VERSION" val="1.0"/>
</p:tagLst>
</file>

<file path=ppt/tags/tag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 name="KSO_WM_SLIDE_ID" val="custom20205176_13"/>
  <p:tag name="KSO_WM_TEMPLATE_SUBCATEGORY" val="19"/>
  <p:tag name="KSO_WM_TEMPLATE_MASTER_TYPE" val="0"/>
  <p:tag name="KSO_WM_TEMPLATE_COLOR_TYPE" val="1"/>
  <p:tag name="KSO_WM_SLIDE_ITEM_CNT" val="0"/>
  <p:tag name="KSO_WM_SLIDE_INDEX" val="13"/>
  <p:tag name="KSO_WM_TAG_VERSION" val="1.0"/>
  <p:tag name="KSO_WM_SLIDE_TYPE" val="text"/>
  <p:tag name="KSO_WM_SLIDE_SUBTYPE" val="pureTxt"/>
  <p:tag name="KSO_WM_SLIDE_SIZE" val="863*444"/>
  <p:tag name="KSO_WM_SLIDE_POSITION" val="47*47"/>
  <p:tag name="KSO_WM_SLIDE_LAYOUT" val="a_f"/>
  <p:tag name="KSO_WM_SLIDE_LAYOUT_CNT" val="1_1"/>
  <p:tag name="KSO_WM_UNIT_SHOW_EDIT_AREA_INDICATION" val="1"/>
</p:tagLst>
</file>

<file path=ppt/tags/tag7.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单击此处添加标题"/>
  <p:tag name="KSO_WM_UNIT_NOCLEAR" val="0"/>
  <p:tag name="KSO_WM_UNIT_SHOW_EDIT_AREA_INDICATION" val="1"/>
  <p:tag name="KSO_WM_UNIT_VALUE" val="26"/>
  <p:tag name="KSO_WM_UNIT_HIGHLIGHT" val="0"/>
  <p:tag name="KSO_WM_UNIT_COMPATIBLE" val="0"/>
  <p:tag name="KSO_WM_UNIT_DIAGRAM_ISNUMVISUAL" val="0"/>
  <p:tag name="KSO_WM_UNIT_DIAGRAM_ISREFERUNIT" val="0"/>
  <p:tag name="KSO_WM_UNIT_TYPE" val="a"/>
  <p:tag name="KSO_WM_UNIT_INDEX" val="1"/>
  <p:tag name="KSO_WM_UNIT_ID" val="custom20205176_13*a*1"/>
  <p:tag name="KSO_WM_TEMPLATE_CATEGORY" val="custom"/>
  <p:tag name="KSO_WM_TEMPLATE_INDEX" val="20205176"/>
  <p:tag name="KSO_WM_UNIT_LAYERLEVEL" val="1"/>
  <p:tag name="KSO_WM_TAG_VERSION" val="1.0"/>
  <p:tag name="KSO_WM_BEAUTIFY_FLAG" val="#wm#"/>
  <p:tag name="KSO_WM_UNIT_ISNUMDGMTITLE" val="0"/>
</p:tagLst>
</file>

<file path=ppt/tags/tag8.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4356,&quot;width&quot;:4884}"/>
</p:tagLst>
</file>

<file path=ppt/tags/tag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176"/>
  <p:tag name="KSO_WM_SLIDE_ID" val="custom20205176_13"/>
  <p:tag name="KSO_WM_TEMPLATE_SUBCATEGORY" val="19"/>
  <p:tag name="KSO_WM_TEMPLATE_MASTER_TYPE" val="0"/>
  <p:tag name="KSO_WM_TEMPLATE_COLOR_TYPE" val="1"/>
  <p:tag name="KSO_WM_SLIDE_ITEM_CNT" val="0"/>
  <p:tag name="KSO_WM_SLIDE_INDEX" val="13"/>
  <p:tag name="KSO_WM_TAG_VERSION" val="1.0"/>
  <p:tag name="KSO_WM_SLIDE_TYPE" val="text"/>
  <p:tag name="KSO_WM_SLIDE_SUBTYPE" val="pureTxt"/>
  <p:tag name="KSO_WM_SLIDE_SIZE" val="863*444"/>
  <p:tag name="KSO_WM_SLIDE_POSITION" val="47*47"/>
  <p:tag name="KSO_WM_SLIDE_LAYOUT" val="a_f"/>
  <p:tag name="KSO_WM_SLIDE_LAYOUT_CNT" val="1_1"/>
  <p:tag name="KSO_WM_UNIT_SHOW_EDIT_AREA_INDICATION" val="1"/>
</p:tagLst>
</file>

<file path=ppt/theme/theme1.xml><?xml version="1.0" encoding="utf-8"?>
<a:theme xmlns:a="http://schemas.openxmlformats.org/drawingml/2006/main" name="Office 主题">
  <a:themeElements>
    <a:clrScheme name="">
      <a:dk1>
        <a:srgbClr val="000000"/>
      </a:dk1>
      <a:lt1>
        <a:srgbClr val="FFFFFF"/>
      </a:lt1>
      <a:dk2>
        <a:srgbClr val="000000"/>
      </a:dk2>
      <a:lt2>
        <a:srgbClr val="F8F8F8"/>
      </a:lt2>
      <a:accent1>
        <a:srgbClr val="E0645A"/>
      </a:accent1>
      <a:accent2>
        <a:srgbClr val="F4C96A"/>
      </a:accent2>
      <a:accent3>
        <a:srgbClr val="FFFFFF"/>
      </a:accent3>
      <a:accent4>
        <a:srgbClr val="000000"/>
      </a:accent4>
      <a:accent5>
        <a:srgbClr val="EDB8B5"/>
      </a:accent5>
      <a:accent6>
        <a:srgbClr val="DDB65F"/>
      </a:accent6>
      <a:hlink>
        <a:srgbClr val="5F5F5F"/>
      </a:hlink>
      <a:folHlink>
        <a:srgbClr val="919191"/>
      </a:folHlink>
    </a:clrScheme>
    <a:fontScheme name="Office 主题">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TotalTime>
  <Words>2215</Words>
  <Application>Microsoft Office PowerPoint</Application>
  <PresentationFormat>宽屏</PresentationFormat>
  <Paragraphs>320</Paragraphs>
  <Slides>47</Slides>
  <Notes>11</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47</vt:i4>
      </vt:variant>
    </vt:vector>
  </HeadingPairs>
  <TitlesOfParts>
    <vt:vector size="58" baseType="lpstr">
      <vt:lpstr>等线</vt:lpstr>
      <vt:lpstr>黑体</vt:lpstr>
      <vt:lpstr>华光隶变_CNKI</vt:lpstr>
      <vt:lpstr>华文中宋</vt:lpstr>
      <vt:lpstr>宋体</vt:lpstr>
      <vt:lpstr>微软雅黑</vt:lpstr>
      <vt:lpstr>Arial</vt:lpstr>
      <vt:lpstr>Eras Medium ITC</vt:lpstr>
      <vt:lpstr>Times New Roman</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网络应用的基础：进程间通信</vt:lpstr>
      <vt:lpstr>网络应用的基础：进程间通信</vt:lpstr>
      <vt:lpstr>网络应用的基础：进程间通信</vt:lpstr>
      <vt:lpstr>网络应用的基础：进程间通信</vt:lpstr>
      <vt:lpstr>网络应用的基础：进程间通信</vt:lpstr>
      <vt:lpstr>网络应用的需求与传输层服务</vt:lpstr>
      <vt:lpstr>网络应用的需求与传输层服务</vt:lpstr>
      <vt:lpstr>网络应用的需求与传输层服务</vt:lpstr>
      <vt:lpstr>网络应用的需求与传输层服务</vt:lpstr>
      <vt:lpstr>2.3 web 应用</vt:lpstr>
      <vt:lpstr>Web的构成</vt:lpstr>
      <vt:lpstr>HTTP协议概述</vt:lpstr>
      <vt:lpstr>HTTP连接类型</vt:lpstr>
      <vt:lpstr>HTTP连接类型</vt:lpstr>
      <vt:lpstr>HTTP消息格式</vt:lpstr>
      <vt:lpstr>cookie 技术</vt:lpstr>
      <vt:lpstr>Cookie 技术</vt:lpstr>
      <vt:lpstr>Web缓存技术</vt:lpstr>
      <vt:lpstr>2.4 Email应用</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2.5   DNS（域名解析系统）</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卓凌</cp:lastModifiedBy>
  <cp:revision>18</cp:revision>
  <dcterms:created xsi:type="dcterms:W3CDTF">2022-10-02T08:44:00Z</dcterms:created>
  <dcterms:modified xsi:type="dcterms:W3CDTF">2023-03-01T14:42:49Z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DBEBBC3A13EC4200A7482324CFE49A0C</vt:lpwstr>
  </property>
  <property fmtid="{D5CDD505-2E9C-101B-9397-08002B2CF9AE}" pid="3" name="KSOProductBuildVer">
    <vt:lpwstr>2052-11.1.0.13703</vt:lpwstr>
  </property>
</Properties>
</file>